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12192000" cy="6858000"/>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snapToGrid="0">
      <p:cViewPr varScale="1">
        <p:scale>
          <a:sx n="69" d="100"/>
          <a:sy n="69" d="100"/>
        </p:scale>
        <p:origin x="756"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1524000" y="1122363"/>
            <a:ext cx="9144000" cy="2387600"/>
          </a:xfrm>
        </p:spPr>
        <p:txBody>
          <a:bodyPr anchor="b"/>
          <a:lstStyle>
            <a:lvl1pPr algn="ctr">
              <a:defRPr sz="6000"/>
            </a:lvl1pPr>
          </a:lstStyle>
          <a:p>
            <a:r>
              <a:rPr lang="fr-FR" smtClean="0"/>
              <a:t>Modifiez le style du titre</a:t>
            </a:r>
            <a:endParaRPr lang="ar-SA"/>
          </a:p>
        </p:txBody>
      </p:sp>
      <p:sp>
        <p:nvSpPr>
          <p:cNvPr id="3" name="Sous-titr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smtClean="0"/>
              <a:t>Modifiez le style des sous-titres du masque</a:t>
            </a:r>
            <a:endParaRPr lang="ar-SA"/>
          </a:p>
        </p:txBody>
      </p:sp>
      <p:sp>
        <p:nvSpPr>
          <p:cNvPr id="4" name="Espace réservé de la date 3"/>
          <p:cNvSpPr>
            <a:spLocks noGrp="1"/>
          </p:cNvSpPr>
          <p:nvPr>
            <p:ph type="dt" sz="half" idx="10"/>
          </p:nvPr>
        </p:nvSpPr>
        <p:spPr/>
        <p:txBody>
          <a:bodyPr/>
          <a:lstStyle/>
          <a:p>
            <a:fld id="{32BDD0B1-CD95-4600-8C7B-5F12E042E732}" type="datetimeFigureOut">
              <a:rPr lang="ar-SA" smtClean="0"/>
              <a:t>21/12/1446</a:t>
            </a:fld>
            <a:endParaRPr lang="ar-SA"/>
          </a:p>
        </p:txBody>
      </p:sp>
      <p:sp>
        <p:nvSpPr>
          <p:cNvPr id="5" name="Espace réservé du pied de page 4"/>
          <p:cNvSpPr>
            <a:spLocks noGrp="1"/>
          </p:cNvSpPr>
          <p:nvPr>
            <p:ph type="ftr" sz="quarter" idx="11"/>
          </p:nvPr>
        </p:nvSpPr>
        <p:spPr/>
        <p:txBody>
          <a:bodyPr/>
          <a:lstStyle/>
          <a:p>
            <a:endParaRPr lang="ar-SA"/>
          </a:p>
        </p:txBody>
      </p:sp>
      <p:sp>
        <p:nvSpPr>
          <p:cNvPr id="6" name="Espace réservé du numéro de diapositive 5"/>
          <p:cNvSpPr>
            <a:spLocks noGrp="1"/>
          </p:cNvSpPr>
          <p:nvPr>
            <p:ph type="sldNum" sz="quarter" idx="12"/>
          </p:nvPr>
        </p:nvSpPr>
        <p:spPr/>
        <p:txBody>
          <a:bodyPr/>
          <a:lstStyle/>
          <a:p>
            <a:fld id="{63DBCA4B-2EEA-4D88-B40F-0C83B9455199}" type="slidenum">
              <a:rPr lang="ar-SA" smtClean="0"/>
              <a:t>‹N°›</a:t>
            </a:fld>
            <a:endParaRPr lang="ar-SA"/>
          </a:p>
        </p:txBody>
      </p:sp>
    </p:spTree>
    <p:extLst>
      <p:ext uri="{BB962C8B-B14F-4D97-AF65-F5344CB8AC3E}">
        <p14:creationId xmlns:p14="http://schemas.microsoft.com/office/powerpoint/2010/main" val="14738008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ar-SA"/>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ar-SA"/>
          </a:p>
        </p:txBody>
      </p:sp>
      <p:sp>
        <p:nvSpPr>
          <p:cNvPr id="4" name="Espace réservé de la date 3"/>
          <p:cNvSpPr>
            <a:spLocks noGrp="1"/>
          </p:cNvSpPr>
          <p:nvPr>
            <p:ph type="dt" sz="half" idx="10"/>
          </p:nvPr>
        </p:nvSpPr>
        <p:spPr/>
        <p:txBody>
          <a:bodyPr/>
          <a:lstStyle/>
          <a:p>
            <a:fld id="{32BDD0B1-CD95-4600-8C7B-5F12E042E732}" type="datetimeFigureOut">
              <a:rPr lang="ar-SA" smtClean="0"/>
              <a:t>21/12/1446</a:t>
            </a:fld>
            <a:endParaRPr lang="ar-SA"/>
          </a:p>
        </p:txBody>
      </p:sp>
      <p:sp>
        <p:nvSpPr>
          <p:cNvPr id="5" name="Espace réservé du pied de page 4"/>
          <p:cNvSpPr>
            <a:spLocks noGrp="1"/>
          </p:cNvSpPr>
          <p:nvPr>
            <p:ph type="ftr" sz="quarter" idx="11"/>
          </p:nvPr>
        </p:nvSpPr>
        <p:spPr/>
        <p:txBody>
          <a:bodyPr/>
          <a:lstStyle/>
          <a:p>
            <a:endParaRPr lang="ar-SA"/>
          </a:p>
        </p:txBody>
      </p:sp>
      <p:sp>
        <p:nvSpPr>
          <p:cNvPr id="6" name="Espace réservé du numéro de diapositive 5"/>
          <p:cNvSpPr>
            <a:spLocks noGrp="1"/>
          </p:cNvSpPr>
          <p:nvPr>
            <p:ph type="sldNum" sz="quarter" idx="12"/>
          </p:nvPr>
        </p:nvSpPr>
        <p:spPr/>
        <p:txBody>
          <a:bodyPr/>
          <a:lstStyle/>
          <a:p>
            <a:fld id="{63DBCA4B-2EEA-4D88-B40F-0C83B9455199}" type="slidenum">
              <a:rPr lang="ar-SA" smtClean="0"/>
              <a:t>‹N°›</a:t>
            </a:fld>
            <a:endParaRPr lang="ar-SA"/>
          </a:p>
        </p:txBody>
      </p:sp>
    </p:spTree>
    <p:extLst>
      <p:ext uri="{BB962C8B-B14F-4D97-AF65-F5344CB8AC3E}">
        <p14:creationId xmlns:p14="http://schemas.microsoft.com/office/powerpoint/2010/main" val="34668374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724900" y="365125"/>
            <a:ext cx="2628900" cy="5811838"/>
          </a:xfrm>
        </p:spPr>
        <p:txBody>
          <a:bodyPr vert="eaVert"/>
          <a:lstStyle/>
          <a:p>
            <a:r>
              <a:rPr lang="fr-FR" smtClean="0"/>
              <a:t>Modifiez le style du titre</a:t>
            </a:r>
            <a:endParaRPr lang="ar-SA"/>
          </a:p>
        </p:txBody>
      </p:sp>
      <p:sp>
        <p:nvSpPr>
          <p:cNvPr id="3" name="Espace réservé du texte vertical 2"/>
          <p:cNvSpPr>
            <a:spLocks noGrp="1"/>
          </p:cNvSpPr>
          <p:nvPr>
            <p:ph type="body" orient="vert" idx="1"/>
          </p:nvPr>
        </p:nvSpPr>
        <p:spPr>
          <a:xfrm>
            <a:off x="838200" y="365125"/>
            <a:ext cx="7734300" cy="5811838"/>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ar-SA"/>
          </a:p>
        </p:txBody>
      </p:sp>
      <p:sp>
        <p:nvSpPr>
          <p:cNvPr id="4" name="Espace réservé de la date 3"/>
          <p:cNvSpPr>
            <a:spLocks noGrp="1"/>
          </p:cNvSpPr>
          <p:nvPr>
            <p:ph type="dt" sz="half" idx="10"/>
          </p:nvPr>
        </p:nvSpPr>
        <p:spPr/>
        <p:txBody>
          <a:bodyPr/>
          <a:lstStyle/>
          <a:p>
            <a:fld id="{32BDD0B1-CD95-4600-8C7B-5F12E042E732}" type="datetimeFigureOut">
              <a:rPr lang="ar-SA" smtClean="0"/>
              <a:t>21/12/1446</a:t>
            </a:fld>
            <a:endParaRPr lang="ar-SA"/>
          </a:p>
        </p:txBody>
      </p:sp>
      <p:sp>
        <p:nvSpPr>
          <p:cNvPr id="5" name="Espace réservé du pied de page 4"/>
          <p:cNvSpPr>
            <a:spLocks noGrp="1"/>
          </p:cNvSpPr>
          <p:nvPr>
            <p:ph type="ftr" sz="quarter" idx="11"/>
          </p:nvPr>
        </p:nvSpPr>
        <p:spPr/>
        <p:txBody>
          <a:bodyPr/>
          <a:lstStyle/>
          <a:p>
            <a:endParaRPr lang="ar-SA"/>
          </a:p>
        </p:txBody>
      </p:sp>
      <p:sp>
        <p:nvSpPr>
          <p:cNvPr id="6" name="Espace réservé du numéro de diapositive 5"/>
          <p:cNvSpPr>
            <a:spLocks noGrp="1"/>
          </p:cNvSpPr>
          <p:nvPr>
            <p:ph type="sldNum" sz="quarter" idx="12"/>
          </p:nvPr>
        </p:nvSpPr>
        <p:spPr/>
        <p:txBody>
          <a:bodyPr/>
          <a:lstStyle/>
          <a:p>
            <a:fld id="{63DBCA4B-2EEA-4D88-B40F-0C83B9455199}" type="slidenum">
              <a:rPr lang="ar-SA" smtClean="0"/>
              <a:t>‹N°›</a:t>
            </a:fld>
            <a:endParaRPr lang="ar-SA"/>
          </a:p>
        </p:txBody>
      </p:sp>
    </p:spTree>
    <p:extLst>
      <p:ext uri="{BB962C8B-B14F-4D97-AF65-F5344CB8AC3E}">
        <p14:creationId xmlns:p14="http://schemas.microsoft.com/office/powerpoint/2010/main" val="16580836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ar-SA"/>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ar-SA"/>
          </a:p>
        </p:txBody>
      </p:sp>
      <p:sp>
        <p:nvSpPr>
          <p:cNvPr id="4" name="Espace réservé de la date 3"/>
          <p:cNvSpPr>
            <a:spLocks noGrp="1"/>
          </p:cNvSpPr>
          <p:nvPr>
            <p:ph type="dt" sz="half" idx="10"/>
          </p:nvPr>
        </p:nvSpPr>
        <p:spPr/>
        <p:txBody>
          <a:bodyPr/>
          <a:lstStyle/>
          <a:p>
            <a:fld id="{32BDD0B1-CD95-4600-8C7B-5F12E042E732}" type="datetimeFigureOut">
              <a:rPr lang="ar-SA" smtClean="0"/>
              <a:t>21/12/1446</a:t>
            </a:fld>
            <a:endParaRPr lang="ar-SA"/>
          </a:p>
        </p:txBody>
      </p:sp>
      <p:sp>
        <p:nvSpPr>
          <p:cNvPr id="5" name="Espace réservé du pied de page 4"/>
          <p:cNvSpPr>
            <a:spLocks noGrp="1"/>
          </p:cNvSpPr>
          <p:nvPr>
            <p:ph type="ftr" sz="quarter" idx="11"/>
          </p:nvPr>
        </p:nvSpPr>
        <p:spPr/>
        <p:txBody>
          <a:bodyPr/>
          <a:lstStyle/>
          <a:p>
            <a:endParaRPr lang="ar-SA"/>
          </a:p>
        </p:txBody>
      </p:sp>
      <p:sp>
        <p:nvSpPr>
          <p:cNvPr id="6" name="Espace réservé du numéro de diapositive 5"/>
          <p:cNvSpPr>
            <a:spLocks noGrp="1"/>
          </p:cNvSpPr>
          <p:nvPr>
            <p:ph type="sldNum" sz="quarter" idx="12"/>
          </p:nvPr>
        </p:nvSpPr>
        <p:spPr/>
        <p:txBody>
          <a:bodyPr/>
          <a:lstStyle/>
          <a:p>
            <a:fld id="{63DBCA4B-2EEA-4D88-B40F-0C83B9455199}" type="slidenum">
              <a:rPr lang="ar-SA" smtClean="0"/>
              <a:t>‹N°›</a:t>
            </a:fld>
            <a:endParaRPr lang="ar-SA"/>
          </a:p>
        </p:txBody>
      </p:sp>
    </p:spTree>
    <p:extLst>
      <p:ext uri="{BB962C8B-B14F-4D97-AF65-F5344CB8AC3E}">
        <p14:creationId xmlns:p14="http://schemas.microsoft.com/office/powerpoint/2010/main" val="41939140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831850" y="1709738"/>
            <a:ext cx="10515600" cy="2852737"/>
          </a:xfrm>
        </p:spPr>
        <p:txBody>
          <a:bodyPr anchor="b"/>
          <a:lstStyle>
            <a:lvl1pPr>
              <a:defRPr sz="6000"/>
            </a:lvl1pPr>
          </a:lstStyle>
          <a:p>
            <a:r>
              <a:rPr lang="fr-FR" smtClean="0"/>
              <a:t>Modifiez le style du titre</a:t>
            </a:r>
            <a:endParaRPr lang="ar-SA"/>
          </a:p>
        </p:txBody>
      </p:sp>
      <p:sp>
        <p:nvSpPr>
          <p:cNvPr id="3" name="Espace réservé du texte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smtClean="0"/>
              <a:t>Modifiez les styles du texte du masque</a:t>
            </a:r>
          </a:p>
        </p:txBody>
      </p:sp>
      <p:sp>
        <p:nvSpPr>
          <p:cNvPr id="4" name="Espace réservé de la date 3"/>
          <p:cNvSpPr>
            <a:spLocks noGrp="1"/>
          </p:cNvSpPr>
          <p:nvPr>
            <p:ph type="dt" sz="half" idx="10"/>
          </p:nvPr>
        </p:nvSpPr>
        <p:spPr/>
        <p:txBody>
          <a:bodyPr/>
          <a:lstStyle/>
          <a:p>
            <a:fld id="{32BDD0B1-CD95-4600-8C7B-5F12E042E732}" type="datetimeFigureOut">
              <a:rPr lang="ar-SA" smtClean="0"/>
              <a:t>21/12/1446</a:t>
            </a:fld>
            <a:endParaRPr lang="ar-SA"/>
          </a:p>
        </p:txBody>
      </p:sp>
      <p:sp>
        <p:nvSpPr>
          <p:cNvPr id="5" name="Espace réservé du pied de page 4"/>
          <p:cNvSpPr>
            <a:spLocks noGrp="1"/>
          </p:cNvSpPr>
          <p:nvPr>
            <p:ph type="ftr" sz="quarter" idx="11"/>
          </p:nvPr>
        </p:nvSpPr>
        <p:spPr/>
        <p:txBody>
          <a:bodyPr/>
          <a:lstStyle/>
          <a:p>
            <a:endParaRPr lang="ar-SA"/>
          </a:p>
        </p:txBody>
      </p:sp>
      <p:sp>
        <p:nvSpPr>
          <p:cNvPr id="6" name="Espace réservé du numéro de diapositive 5"/>
          <p:cNvSpPr>
            <a:spLocks noGrp="1"/>
          </p:cNvSpPr>
          <p:nvPr>
            <p:ph type="sldNum" sz="quarter" idx="12"/>
          </p:nvPr>
        </p:nvSpPr>
        <p:spPr/>
        <p:txBody>
          <a:bodyPr/>
          <a:lstStyle/>
          <a:p>
            <a:fld id="{63DBCA4B-2EEA-4D88-B40F-0C83B9455199}" type="slidenum">
              <a:rPr lang="ar-SA" smtClean="0"/>
              <a:t>‹N°›</a:t>
            </a:fld>
            <a:endParaRPr lang="ar-SA"/>
          </a:p>
        </p:txBody>
      </p:sp>
    </p:spTree>
    <p:extLst>
      <p:ext uri="{BB962C8B-B14F-4D97-AF65-F5344CB8AC3E}">
        <p14:creationId xmlns:p14="http://schemas.microsoft.com/office/powerpoint/2010/main" val="28155401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ar-SA"/>
          </a:p>
        </p:txBody>
      </p:sp>
      <p:sp>
        <p:nvSpPr>
          <p:cNvPr id="3" name="Espace réservé du contenu 2"/>
          <p:cNvSpPr>
            <a:spLocks noGrp="1"/>
          </p:cNvSpPr>
          <p:nvPr>
            <p:ph sz="half" idx="1"/>
          </p:nvPr>
        </p:nvSpPr>
        <p:spPr>
          <a:xfrm>
            <a:off x="838200" y="1825625"/>
            <a:ext cx="5181600" cy="435133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ar-SA"/>
          </a:p>
        </p:txBody>
      </p:sp>
      <p:sp>
        <p:nvSpPr>
          <p:cNvPr id="4" name="Espace réservé du contenu 3"/>
          <p:cNvSpPr>
            <a:spLocks noGrp="1"/>
          </p:cNvSpPr>
          <p:nvPr>
            <p:ph sz="half" idx="2"/>
          </p:nvPr>
        </p:nvSpPr>
        <p:spPr>
          <a:xfrm>
            <a:off x="6172200" y="1825625"/>
            <a:ext cx="5181600" cy="435133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ar-SA"/>
          </a:p>
        </p:txBody>
      </p:sp>
      <p:sp>
        <p:nvSpPr>
          <p:cNvPr id="5" name="Espace réservé de la date 4"/>
          <p:cNvSpPr>
            <a:spLocks noGrp="1"/>
          </p:cNvSpPr>
          <p:nvPr>
            <p:ph type="dt" sz="half" idx="10"/>
          </p:nvPr>
        </p:nvSpPr>
        <p:spPr/>
        <p:txBody>
          <a:bodyPr/>
          <a:lstStyle/>
          <a:p>
            <a:fld id="{32BDD0B1-CD95-4600-8C7B-5F12E042E732}" type="datetimeFigureOut">
              <a:rPr lang="ar-SA" smtClean="0"/>
              <a:t>21/12/1446</a:t>
            </a:fld>
            <a:endParaRPr lang="ar-SA"/>
          </a:p>
        </p:txBody>
      </p:sp>
      <p:sp>
        <p:nvSpPr>
          <p:cNvPr id="6" name="Espace réservé du pied de page 5"/>
          <p:cNvSpPr>
            <a:spLocks noGrp="1"/>
          </p:cNvSpPr>
          <p:nvPr>
            <p:ph type="ftr" sz="quarter" idx="11"/>
          </p:nvPr>
        </p:nvSpPr>
        <p:spPr/>
        <p:txBody>
          <a:bodyPr/>
          <a:lstStyle/>
          <a:p>
            <a:endParaRPr lang="ar-SA"/>
          </a:p>
        </p:txBody>
      </p:sp>
      <p:sp>
        <p:nvSpPr>
          <p:cNvPr id="7" name="Espace réservé du numéro de diapositive 6"/>
          <p:cNvSpPr>
            <a:spLocks noGrp="1"/>
          </p:cNvSpPr>
          <p:nvPr>
            <p:ph type="sldNum" sz="quarter" idx="12"/>
          </p:nvPr>
        </p:nvSpPr>
        <p:spPr/>
        <p:txBody>
          <a:bodyPr/>
          <a:lstStyle/>
          <a:p>
            <a:fld id="{63DBCA4B-2EEA-4D88-B40F-0C83B9455199}" type="slidenum">
              <a:rPr lang="ar-SA" smtClean="0"/>
              <a:t>‹N°›</a:t>
            </a:fld>
            <a:endParaRPr lang="ar-SA"/>
          </a:p>
        </p:txBody>
      </p:sp>
    </p:spTree>
    <p:extLst>
      <p:ext uri="{BB962C8B-B14F-4D97-AF65-F5344CB8AC3E}">
        <p14:creationId xmlns:p14="http://schemas.microsoft.com/office/powerpoint/2010/main" val="25855104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839788" y="365125"/>
            <a:ext cx="10515600" cy="1325563"/>
          </a:xfrm>
        </p:spPr>
        <p:txBody>
          <a:bodyPr/>
          <a:lstStyle/>
          <a:p>
            <a:r>
              <a:rPr lang="fr-FR" smtClean="0"/>
              <a:t>Modifiez le style du titre</a:t>
            </a:r>
            <a:endParaRPr lang="ar-SA"/>
          </a:p>
        </p:txBody>
      </p:sp>
      <p:sp>
        <p:nvSpPr>
          <p:cNvPr id="3" name="Espace réservé du texte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839788" y="2505075"/>
            <a:ext cx="5157787" cy="368458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ar-SA"/>
          </a:p>
        </p:txBody>
      </p:sp>
      <p:sp>
        <p:nvSpPr>
          <p:cNvPr id="5" name="Espace réservé du texte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6172200" y="2505075"/>
            <a:ext cx="5183188" cy="368458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ar-SA"/>
          </a:p>
        </p:txBody>
      </p:sp>
      <p:sp>
        <p:nvSpPr>
          <p:cNvPr id="7" name="Espace réservé de la date 6"/>
          <p:cNvSpPr>
            <a:spLocks noGrp="1"/>
          </p:cNvSpPr>
          <p:nvPr>
            <p:ph type="dt" sz="half" idx="10"/>
          </p:nvPr>
        </p:nvSpPr>
        <p:spPr/>
        <p:txBody>
          <a:bodyPr/>
          <a:lstStyle/>
          <a:p>
            <a:fld id="{32BDD0B1-CD95-4600-8C7B-5F12E042E732}" type="datetimeFigureOut">
              <a:rPr lang="ar-SA" smtClean="0"/>
              <a:t>21/12/1446</a:t>
            </a:fld>
            <a:endParaRPr lang="ar-SA"/>
          </a:p>
        </p:txBody>
      </p:sp>
      <p:sp>
        <p:nvSpPr>
          <p:cNvPr id="8" name="Espace réservé du pied de page 7"/>
          <p:cNvSpPr>
            <a:spLocks noGrp="1"/>
          </p:cNvSpPr>
          <p:nvPr>
            <p:ph type="ftr" sz="quarter" idx="11"/>
          </p:nvPr>
        </p:nvSpPr>
        <p:spPr/>
        <p:txBody>
          <a:bodyPr/>
          <a:lstStyle/>
          <a:p>
            <a:endParaRPr lang="ar-SA"/>
          </a:p>
        </p:txBody>
      </p:sp>
      <p:sp>
        <p:nvSpPr>
          <p:cNvPr id="9" name="Espace réservé du numéro de diapositive 8"/>
          <p:cNvSpPr>
            <a:spLocks noGrp="1"/>
          </p:cNvSpPr>
          <p:nvPr>
            <p:ph type="sldNum" sz="quarter" idx="12"/>
          </p:nvPr>
        </p:nvSpPr>
        <p:spPr/>
        <p:txBody>
          <a:bodyPr/>
          <a:lstStyle/>
          <a:p>
            <a:fld id="{63DBCA4B-2EEA-4D88-B40F-0C83B9455199}" type="slidenum">
              <a:rPr lang="ar-SA" smtClean="0"/>
              <a:t>‹N°›</a:t>
            </a:fld>
            <a:endParaRPr lang="ar-SA"/>
          </a:p>
        </p:txBody>
      </p:sp>
    </p:spTree>
    <p:extLst>
      <p:ext uri="{BB962C8B-B14F-4D97-AF65-F5344CB8AC3E}">
        <p14:creationId xmlns:p14="http://schemas.microsoft.com/office/powerpoint/2010/main" val="15501941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ar-SA"/>
          </a:p>
        </p:txBody>
      </p:sp>
      <p:sp>
        <p:nvSpPr>
          <p:cNvPr id="3" name="Espace réservé de la date 2"/>
          <p:cNvSpPr>
            <a:spLocks noGrp="1"/>
          </p:cNvSpPr>
          <p:nvPr>
            <p:ph type="dt" sz="half" idx="10"/>
          </p:nvPr>
        </p:nvSpPr>
        <p:spPr/>
        <p:txBody>
          <a:bodyPr/>
          <a:lstStyle/>
          <a:p>
            <a:fld id="{32BDD0B1-CD95-4600-8C7B-5F12E042E732}" type="datetimeFigureOut">
              <a:rPr lang="ar-SA" smtClean="0"/>
              <a:t>21/12/1446</a:t>
            </a:fld>
            <a:endParaRPr lang="ar-SA"/>
          </a:p>
        </p:txBody>
      </p:sp>
      <p:sp>
        <p:nvSpPr>
          <p:cNvPr id="4" name="Espace réservé du pied de page 3"/>
          <p:cNvSpPr>
            <a:spLocks noGrp="1"/>
          </p:cNvSpPr>
          <p:nvPr>
            <p:ph type="ftr" sz="quarter" idx="11"/>
          </p:nvPr>
        </p:nvSpPr>
        <p:spPr/>
        <p:txBody>
          <a:bodyPr/>
          <a:lstStyle/>
          <a:p>
            <a:endParaRPr lang="ar-SA"/>
          </a:p>
        </p:txBody>
      </p:sp>
      <p:sp>
        <p:nvSpPr>
          <p:cNvPr id="5" name="Espace réservé du numéro de diapositive 4"/>
          <p:cNvSpPr>
            <a:spLocks noGrp="1"/>
          </p:cNvSpPr>
          <p:nvPr>
            <p:ph type="sldNum" sz="quarter" idx="12"/>
          </p:nvPr>
        </p:nvSpPr>
        <p:spPr/>
        <p:txBody>
          <a:bodyPr/>
          <a:lstStyle/>
          <a:p>
            <a:fld id="{63DBCA4B-2EEA-4D88-B40F-0C83B9455199}" type="slidenum">
              <a:rPr lang="ar-SA" smtClean="0"/>
              <a:t>‹N°›</a:t>
            </a:fld>
            <a:endParaRPr lang="ar-SA"/>
          </a:p>
        </p:txBody>
      </p:sp>
    </p:spTree>
    <p:extLst>
      <p:ext uri="{BB962C8B-B14F-4D97-AF65-F5344CB8AC3E}">
        <p14:creationId xmlns:p14="http://schemas.microsoft.com/office/powerpoint/2010/main" val="31658298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32BDD0B1-CD95-4600-8C7B-5F12E042E732}" type="datetimeFigureOut">
              <a:rPr lang="ar-SA" smtClean="0"/>
              <a:t>21/12/1446</a:t>
            </a:fld>
            <a:endParaRPr lang="ar-SA"/>
          </a:p>
        </p:txBody>
      </p:sp>
      <p:sp>
        <p:nvSpPr>
          <p:cNvPr id="3" name="Espace réservé du pied de page 2"/>
          <p:cNvSpPr>
            <a:spLocks noGrp="1"/>
          </p:cNvSpPr>
          <p:nvPr>
            <p:ph type="ftr" sz="quarter" idx="11"/>
          </p:nvPr>
        </p:nvSpPr>
        <p:spPr/>
        <p:txBody>
          <a:bodyPr/>
          <a:lstStyle/>
          <a:p>
            <a:endParaRPr lang="ar-SA"/>
          </a:p>
        </p:txBody>
      </p:sp>
      <p:sp>
        <p:nvSpPr>
          <p:cNvPr id="4" name="Espace réservé du numéro de diapositive 3"/>
          <p:cNvSpPr>
            <a:spLocks noGrp="1"/>
          </p:cNvSpPr>
          <p:nvPr>
            <p:ph type="sldNum" sz="quarter" idx="12"/>
          </p:nvPr>
        </p:nvSpPr>
        <p:spPr/>
        <p:txBody>
          <a:bodyPr/>
          <a:lstStyle/>
          <a:p>
            <a:fld id="{63DBCA4B-2EEA-4D88-B40F-0C83B9455199}" type="slidenum">
              <a:rPr lang="ar-SA" smtClean="0"/>
              <a:t>‹N°›</a:t>
            </a:fld>
            <a:endParaRPr lang="ar-SA"/>
          </a:p>
        </p:txBody>
      </p:sp>
    </p:spTree>
    <p:extLst>
      <p:ext uri="{BB962C8B-B14F-4D97-AF65-F5344CB8AC3E}">
        <p14:creationId xmlns:p14="http://schemas.microsoft.com/office/powerpoint/2010/main" val="12093214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smtClean="0"/>
              <a:t>Modifiez le style du titre</a:t>
            </a:r>
            <a:endParaRPr lang="ar-SA"/>
          </a:p>
        </p:txBody>
      </p:sp>
      <p:sp>
        <p:nvSpPr>
          <p:cNvPr id="3" name="Espace réservé du conten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ar-SA"/>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32BDD0B1-CD95-4600-8C7B-5F12E042E732}" type="datetimeFigureOut">
              <a:rPr lang="ar-SA" smtClean="0"/>
              <a:t>21/12/1446</a:t>
            </a:fld>
            <a:endParaRPr lang="ar-SA"/>
          </a:p>
        </p:txBody>
      </p:sp>
      <p:sp>
        <p:nvSpPr>
          <p:cNvPr id="6" name="Espace réservé du pied de page 5"/>
          <p:cNvSpPr>
            <a:spLocks noGrp="1"/>
          </p:cNvSpPr>
          <p:nvPr>
            <p:ph type="ftr" sz="quarter" idx="11"/>
          </p:nvPr>
        </p:nvSpPr>
        <p:spPr/>
        <p:txBody>
          <a:bodyPr/>
          <a:lstStyle/>
          <a:p>
            <a:endParaRPr lang="ar-SA"/>
          </a:p>
        </p:txBody>
      </p:sp>
      <p:sp>
        <p:nvSpPr>
          <p:cNvPr id="7" name="Espace réservé du numéro de diapositive 6"/>
          <p:cNvSpPr>
            <a:spLocks noGrp="1"/>
          </p:cNvSpPr>
          <p:nvPr>
            <p:ph type="sldNum" sz="quarter" idx="12"/>
          </p:nvPr>
        </p:nvSpPr>
        <p:spPr/>
        <p:txBody>
          <a:bodyPr/>
          <a:lstStyle/>
          <a:p>
            <a:fld id="{63DBCA4B-2EEA-4D88-B40F-0C83B9455199}" type="slidenum">
              <a:rPr lang="ar-SA" smtClean="0"/>
              <a:t>‹N°›</a:t>
            </a:fld>
            <a:endParaRPr lang="ar-SA"/>
          </a:p>
        </p:txBody>
      </p:sp>
    </p:spTree>
    <p:extLst>
      <p:ext uri="{BB962C8B-B14F-4D97-AF65-F5344CB8AC3E}">
        <p14:creationId xmlns:p14="http://schemas.microsoft.com/office/powerpoint/2010/main" val="7681198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smtClean="0"/>
              <a:t>Modifiez le style du titre</a:t>
            </a:r>
            <a:endParaRPr lang="ar-SA"/>
          </a:p>
        </p:txBody>
      </p:sp>
      <p:sp>
        <p:nvSpPr>
          <p:cNvPr id="3" name="Espace réservé pour une imag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32BDD0B1-CD95-4600-8C7B-5F12E042E732}" type="datetimeFigureOut">
              <a:rPr lang="ar-SA" smtClean="0"/>
              <a:t>21/12/1446</a:t>
            </a:fld>
            <a:endParaRPr lang="ar-SA"/>
          </a:p>
        </p:txBody>
      </p:sp>
      <p:sp>
        <p:nvSpPr>
          <p:cNvPr id="6" name="Espace réservé du pied de page 5"/>
          <p:cNvSpPr>
            <a:spLocks noGrp="1"/>
          </p:cNvSpPr>
          <p:nvPr>
            <p:ph type="ftr" sz="quarter" idx="11"/>
          </p:nvPr>
        </p:nvSpPr>
        <p:spPr/>
        <p:txBody>
          <a:bodyPr/>
          <a:lstStyle/>
          <a:p>
            <a:endParaRPr lang="ar-SA"/>
          </a:p>
        </p:txBody>
      </p:sp>
      <p:sp>
        <p:nvSpPr>
          <p:cNvPr id="7" name="Espace réservé du numéro de diapositive 6"/>
          <p:cNvSpPr>
            <a:spLocks noGrp="1"/>
          </p:cNvSpPr>
          <p:nvPr>
            <p:ph type="sldNum" sz="quarter" idx="12"/>
          </p:nvPr>
        </p:nvSpPr>
        <p:spPr/>
        <p:txBody>
          <a:bodyPr/>
          <a:lstStyle/>
          <a:p>
            <a:fld id="{63DBCA4B-2EEA-4D88-B40F-0C83B9455199}" type="slidenum">
              <a:rPr lang="ar-SA" smtClean="0"/>
              <a:t>‹N°›</a:t>
            </a:fld>
            <a:endParaRPr lang="ar-SA"/>
          </a:p>
        </p:txBody>
      </p:sp>
    </p:spTree>
    <p:extLst>
      <p:ext uri="{BB962C8B-B14F-4D97-AF65-F5344CB8AC3E}">
        <p14:creationId xmlns:p14="http://schemas.microsoft.com/office/powerpoint/2010/main" val="23295012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838200" y="365125"/>
            <a:ext cx="10515600" cy="1325563"/>
          </a:xfrm>
          <a:prstGeom prst="rect">
            <a:avLst/>
          </a:prstGeom>
        </p:spPr>
        <p:txBody>
          <a:bodyPr vert="horz" lIns="91440" tIns="45720" rIns="91440" bIns="45720" rtlCol="1" anchor="ctr">
            <a:normAutofit/>
          </a:bodyPr>
          <a:lstStyle/>
          <a:p>
            <a:r>
              <a:rPr lang="fr-FR" smtClean="0"/>
              <a:t>Modifiez le style du titre</a:t>
            </a:r>
            <a:endParaRPr lang="ar-SA"/>
          </a:p>
        </p:txBody>
      </p:sp>
      <p:sp>
        <p:nvSpPr>
          <p:cNvPr id="3" name="Espace réservé du texte 2"/>
          <p:cNvSpPr>
            <a:spLocks noGrp="1"/>
          </p:cNvSpPr>
          <p:nvPr>
            <p:ph type="body" idx="1"/>
          </p:nvPr>
        </p:nvSpPr>
        <p:spPr>
          <a:xfrm>
            <a:off x="838200" y="1825625"/>
            <a:ext cx="10515600" cy="4351338"/>
          </a:xfrm>
          <a:prstGeom prst="rect">
            <a:avLst/>
          </a:prstGeom>
        </p:spPr>
        <p:txBody>
          <a:bodyPr vert="horz" lIns="91440" tIns="45720" rIns="91440" bIns="45720" rtlCol="1">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ar-SA"/>
          </a:p>
        </p:txBody>
      </p:sp>
      <p:sp>
        <p:nvSpPr>
          <p:cNvPr id="4" name="Espace réservé de la date 3"/>
          <p:cNvSpPr>
            <a:spLocks noGrp="1"/>
          </p:cNvSpPr>
          <p:nvPr>
            <p:ph type="dt" sz="half" idx="2"/>
          </p:nvPr>
        </p:nvSpPr>
        <p:spPr>
          <a:xfrm>
            <a:off x="8610600" y="6356350"/>
            <a:ext cx="27432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32BDD0B1-CD95-4600-8C7B-5F12E042E732}" type="datetimeFigureOut">
              <a:rPr lang="ar-SA" smtClean="0"/>
              <a:t>21/12/1446</a:t>
            </a:fld>
            <a:endParaRPr lang="ar-SA"/>
          </a:p>
        </p:txBody>
      </p:sp>
      <p:sp>
        <p:nvSpPr>
          <p:cNvPr id="5" name="Espace réservé du pied de page 4"/>
          <p:cNvSpPr>
            <a:spLocks noGrp="1"/>
          </p:cNvSpPr>
          <p:nvPr>
            <p:ph type="ftr" sz="quarter" idx="3"/>
          </p:nvPr>
        </p:nvSpPr>
        <p:spPr>
          <a:xfrm>
            <a:off x="4038600" y="6356350"/>
            <a:ext cx="41148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Espace réservé du numéro de diapositive 5"/>
          <p:cNvSpPr>
            <a:spLocks noGrp="1"/>
          </p:cNvSpPr>
          <p:nvPr>
            <p:ph type="sldNum" sz="quarter" idx="4"/>
          </p:nvPr>
        </p:nvSpPr>
        <p:spPr>
          <a:xfrm>
            <a:off x="838200" y="6356350"/>
            <a:ext cx="27432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63DBCA4B-2EEA-4D88-B40F-0C83B9455199}" type="slidenum">
              <a:rPr lang="ar-SA" smtClean="0"/>
              <a:t>‹N°›</a:t>
            </a:fld>
            <a:endParaRPr lang="ar-SA"/>
          </a:p>
        </p:txBody>
      </p:sp>
    </p:spTree>
    <p:extLst>
      <p:ext uri="{BB962C8B-B14F-4D97-AF65-F5344CB8AC3E}">
        <p14:creationId xmlns:p14="http://schemas.microsoft.com/office/powerpoint/2010/main" val="173955236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r" defTabSz="914400" rtl="1"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534146" y="2570338"/>
            <a:ext cx="11141613" cy="5078313"/>
          </a:xfrm>
          <a:prstGeom prst="rect">
            <a:avLst/>
          </a:prstGeom>
          <a:noFill/>
        </p:spPr>
        <p:txBody>
          <a:bodyPr wrap="square" rtlCol="0">
            <a:spAutoFit/>
          </a:bodyPr>
          <a:lstStyle/>
          <a:p>
            <a:pPr algn="just" rtl="1"/>
            <a:r>
              <a:rPr lang="ar-SA" sz="5400" b="1" dirty="0" smtClean="0"/>
              <a:t>2</a:t>
            </a:r>
            <a:r>
              <a:rPr lang="ar-TN" sz="5400" b="1" dirty="0" smtClean="0"/>
              <a:t>: السلطة التشريعية</a:t>
            </a:r>
            <a:endParaRPr lang="fr-FR" sz="5400" b="1" dirty="0" smtClean="0"/>
          </a:p>
          <a:p>
            <a:pPr algn="just" rtl="1"/>
            <a:r>
              <a:rPr lang="ar-SA" sz="5400" dirty="0" smtClean="0"/>
              <a:t>يتشكل البرلمان الذي يسمى بالكونغرس من مجلسين: أحدهما يمثل الشعب الأمريكي وهو مجلس النواب، وآخر يمثل الولايات وهو مجلس الشيوخ</a:t>
            </a:r>
            <a:r>
              <a:rPr lang="en-US" sz="5400" dirty="0" smtClean="0"/>
              <a:t>.</a:t>
            </a:r>
            <a:r>
              <a:rPr lang="ar-SA" sz="5400" dirty="0" smtClean="0"/>
              <a:t> </a:t>
            </a:r>
            <a:endParaRPr lang="fr-FR" sz="5400" dirty="0" smtClean="0"/>
          </a:p>
          <a:p>
            <a:pPr algn="just" rtl="1"/>
            <a:endParaRPr lang="fr-FR" sz="5400" dirty="0"/>
          </a:p>
        </p:txBody>
      </p:sp>
    </p:spTree>
    <p:extLst>
      <p:ext uri="{BB962C8B-B14F-4D97-AF65-F5344CB8AC3E}">
        <p14:creationId xmlns:p14="http://schemas.microsoft.com/office/powerpoint/2010/main" val="365087993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443345" y="2333685"/>
            <a:ext cx="11845637" cy="4524315"/>
          </a:xfrm>
          <a:prstGeom prst="rect">
            <a:avLst/>
          </a:prstGeom>
          <a:noFill/>
        </p:spPr>
        <p:txBody>
          <a:bodyPr wrap="square" rtlCol="0">
            <a:spAutoFit/>
          </a:bodyPr>
          <a:lstStyle/>
          <a:p>
            <a:pPr algn="just" rtl="1"/>
            <a:r>
              <a:rPr lang="ar-SA" sz="4800" dirty="0" smtClean="0"/>
              <a:t>سلطة تشريع القوانين يتقاسمها المجلسين، فالقانون لابد من إقراره في المجلسين معا بالأغلبية المطلقة، إذ يعرض في البداية على مجلس النواب ثم بعد إقراره يعرض على مجلس الشيوخ</a:t>
            </a:r>
            <a:r>
              <a:rPr lang="en-US" sz="4800" dirty="0" smtClean="0"/>
              <a:t>. </a:t>
            </a:r>
            <a:r>
              <a:rPr lang="ar-SA" sz="4800" dirty="0" smtClean="0"/>
              <a:t>إذا حدث خلاف بينهما حول مشروع ما فتشكل لجنة توفيق من أعضاء من المجلسين لوضع نص موحد لمشروع القانون يوافق عليه المجلسين. </a:t>
            </a:r>
            <a:endParaRPr lang="fr-FR" sz="4800" dirty="0"/>
          </a:p>
        </p:txBody>
      </p:sp>
    </p:spTree>
    <p:extLst>
      <p:ext uri="{BB962C8B-B14F-4D97-AF65-F5344CB8AC3E}">
        <p14:creationId xmlns:p14="http://schemas.microsoft.com/office/powerpoint/2010/main" val="376196577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387927" y="3269674"/>
            <a:ext cx="11591778" cy="3416320"/>
          </a:xfrm>
          <a:prstGeom prst="rect">
            <a:avLst/>
          </a:prstGeom>
          <a:noFill/>
        </p:spPr>
        <p:txBody>
          <a:bodyPr wrap="square" rtlCol="0">
            <a:spAutoFit/>
          </a:bodyPr>
          <a:lstStyle/>
          <a:p>
            <a:pPr algn="just" rtl="1"/>
            <a:r>
              <a:rPr lang="ar-MA" sz="5400" b="1" dirty="0" err="1" smtClean="0"/>
              <a:t>2-</a:t>
            </a:r>
            <a:r>
              <a:rPr lang="ar-MA" sz="5400" b="1" dirty="0" smtClean="0"/>
              <a:t> </a:t>
            </a:r>
            <a:r>
              <a:rPr lang="ar-TN" sz="5400" b="1" dirty="0" smtClean="0"/>
              <a:t>سلطة تعديل الدستور</a:t>
            </a:r>
            <a:endParaRPr lang="fr-FR" sz="5400" b="1" dirty="0" smtClean="0"/>
          </a:p>
          <a:p>
            <a:pPr algn="just" rtl="1"/>
            <a:r>
              <a:rPr lang="ar-SA" sz="5400" dirty="0" smtClean="0"/>
              <a:t>تنص المادة 5 من الدستور الأمريكي على أن تعديل الدستور هو اختصاص يتمتع به الكونغرس، باقتراح من ثلثي أعضائه، </a:t>
            </a:r>
            <a:endParaRPr lang="fr-FR" sz="5400" dirty="0"/>
          </a:p>
        </p:txBody>
      </p:sp>
    </p:spTree>
    <p:extLst>
      <p:ext uri="{BB962C8B-B14F-4D97-AF65-F5344CB8AC3E}">
        <p14:creationId xmlns:p14="http://schemas.microsoft.com/office/powerpoint/2010/main" val="164012494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346363" y="1945942"/>
            <a:ext cx="11743752" cy="5078313"/>
          </a:xfrm>
          <a:prstGeom prst="rect">
            <a:avLst/>
          </a:prstGeom>
          <a:noFill/>
        </p:spPr>
        <p:txBody>
          <a:bodyPr wrap="square" rtlCol="0">
            <a:spAutoFit/>
          </a:bodyPr>
          <a:lstStyle/>
          <a:p>
            <a:pPr algn="just" rtl="1"/>
            <a:r>
              <a:rPr lang="ar-TN" sz="5400" b="1" dirty="0" smtClean="0"/>
              <a:t>3: السلطة الانتخابية</a:t>
            </a:r>
            <a:endParaRPr lang="fr-FR" sz="5400" b="1" dirty="0" smtClean="0"/>
          </a:p>
          <a:p>
            <a:pPr algn="just" rtl="1"/>
            <a:r>
              <a:rPr lang="ar-SA" sz="5400" dirty="0" smtClean="0"/>
              <a:t>إن السلطة الانتخابية تمنح وتعهد للبرلمان الأمريكي في حالة ما إذا كان هناك أكثر من مرشحين للانتخابات، ولم يحصل أي منهما على نسبة الأغلبية المطلقة، على هذا الأساس يعاد الانتخاب أمام مجلس النواب</a:t>
            </a:r>
            <a:r>
              <a:rPr lang="en-US" sz="5400" dirty="0" smtClean="0"/>
              <a:t>.</a:t>
            </a:r>
            <a:endParaRPr lang="fr-FR" sz="5400" dirty="0"/>
          </a:p>
        </p:txBody>
      </p:sp>
    </p:spTree>
    <p:extLst>
      <p:ext uri="{BB962C8B-B14F-4D97-AF65-F5344CB8AC3E}">
        <p14:creationId xmlns:p14="http://schemas.microsoft.com/office/powerpoint/2010/main" val="97276120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207819" y="2740216"/>
            <a:ext cx="11984182" cy="5078313"/>
          </a:xfrm>
          <a:prstGeom prst="rect">
            <a:avLst/>
          </a:prstGeom>
          <a:noFill/>
        </p:spPr>
        <p:txBody>
          <a:bodyPr wrap="square" rtlCol="0">
            <a:spAutoFit/>
          </a:bodyPr>
          <a:lstStyle/>
          <a:p>
            <a:pPr algn="just" rtl="1"/>
            <a:r>
              <a:rPr lang="ar-MA" sz="5400" b="1" dirty="0" err="1" smtClean="0"/>
              <a:t>4-</a:t>
            </a:r>
            <a:r>
              <a:rPr lang="ar-MA" sz="5400" b="1" dirty="0" smtClean="0"/>
              <a:t> </a:t>
            </a:r>
            <a:r>
              <a:rPr lang="ar-TN" sz="5400" b="1" dirty="0" smtClean="0"/>
              <a:t>السلطة القضائية</a:t>
            </a:r>
            <a:endParaRPr lang="fr-FR" sz="5400" b="1" dirty="0" smtClean="0"/>
          </a:p>
          <a:p>
            <a:pPr algn="just" rtl="1"/>
            <a:r>
              <a:rPr lang="ar-SA" sz="5400" dirty="0" smtClean="0"/>
              <a:t>يحق لمجلس النواب أن يتهم الرئيس أو نائبه أو أحد موظفي السلطة التنفيذية بالخيانة العظمى، فيحاكم أمام مجلس الشيوخ الذي يترأسه في هذه الحالة رئيس المحكمة الفدرالية</a:t>
            </a:r>
            <a:r>
              <a:rPr lang="en-US" sz="5400" dirty="0" smtClean="0"/>
              <a:t>.</a:t>
            </a:r>
            <a:endParaRPr lang="fr-FR" sz="5400" dirty="0" smtClean="0"/>
          </a:p>
          <a:p>
            <a:pPr algn="just" rtl="1"/>
            <a:endParaRPr lang="fr-FR" sz="5400" dirty="0"/>
          </a:p>
        </p:txBody>
      </p:sp>
    </p:spTree>
    <p:extLst>
      <p:ext uri="{BB962C8B-B14F-4D97-AF65-F5344CB8AC3E}">
        <p14:creationId xmlns:p14="http://schemas.microsoft.com/office/powerpoint/2010/main" val="321033446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166255" y="3009421"/>
            <a:ext cx="11908941" cy="4524315"/>
          </a:xfrm>
          <a:prstGeom prst="rect">
            <a:avLst/>
          </a:prstGeom>
          <a:noFill/>
        </p:spPr>
        <p:txBody>
          <a:bodyPr wrap="square" rtlCol="0">
            <a:spAutoFit/>
          </a:bodyPr>
          <a:lstStyle/>
          <a:p>
            <a:pPr algn="just" rtl="1"/>
            <a:r>
              <a:rPr lang="ar-MA" sz="4800" b="1" dirty="0" smtClean="0"/>
              <a:t>5- </a:t>
            </a:r>
            <a:r>
              <a:rPr lang="ar-TN" sz="4800" b="1" dirty="0" smtClean="0"/>
              <a:t>السلط</a:t>
            </a:r>
            <a:r>
              <a:rPr lang="ar-SA" sz="4800" b="1" dirty="0"/>
              <a:t>ة</a:t>
            </a:r>
            <a:r>
              <a:rPr lang="ar-TN" sz="4800" b="1" dirty="0" smtClean="0"/>
              <a:t> المالية</a:t>
            </a:r>
            <a:endParaRPr lang="fr-FR" sz="4800" b="1" dirty="0" smtClean="0"/>
          </a:p>
          <a:p>
            <a:pPr algn="just" rtl="1"/>
            <a:r>
              <a:rPr lang="ar-SA" sz="4800" dirty="0" smtClean="0"/>
              <a:t>تعتبر السلطات المالية أخطر سلطة يتمتع بها الكونغرس بما تمنحه له من تحكم في السلطة التنفيذية، مما يجعل أي مشروع لا </a:t>
            </a:r>
            <a:r>
              <a:rPr lang="ar-SA" sz="4800" dirty="0" err="1" smtClean="0"/>
              <a:t>يرضاه</a:t>
            </a:r>
            <a:r>
              <a:rPr lang="ar-SA" sz="4800" dirty="0" smtClean="0"/>
              <a:t> البرلمان يرفض أن يعطي له التمويل اللازم وهذا ما سيؤدي إلى تعطيله</a:t>
            </a:r>
            <a:r>
              <a:rPr lang="en-US" sz="4800" dirty="0" smtClean="0"/>
              <a:t>.</a:t>
            </a:r>
            <a:endParaRPr lang="fr-FR" sz="4800" dirty="0" smtClean="0"/>
          </a:p>
          <a:p>
            <a:pPr algn="just" rtl="1"/>
            <a:endParaRPr lang="fr-FR" sz="4800" dirty="0"/>
          </a:p>
        </p:txBody>
      </p:sp>
    </p:spTree>
    <p:extLst>
      <p:ext uri="{BB962C8B-B14F-4D97-AF65-F5344CB8AC3E}">
        <p14:creationId xmlns:p14="http://schemas.microsoft.com/office/powerpoint/2010/main" val="211408866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670560" y="2970628"/>
            <a:ext cx="11521440" cy="4524315"/>
          </a:xfrm>
          <a:prstGeom prst="rect">
            <a:avLst/>
          </a:prstGeom>
          <a:noFill/>
        </p:spPr>
        <p:txBody>
          <a:bodyPr wrap="square" rtlCol="0">
            <a:spAutoFit/>
          </a:bodyPr>
          <a:lstStyle/>
          <a:p>
            <a:pPr algn="just" rtl="1"/>
            <a:r>
              <a:rPr lang="ar-SA" sz="4800" dirty="0" smtClean="0"/>
              <a:t>تعيش الولايات المتحدة الأمريكية عمليا في ظل الثنائية </a:t>
            </a:r>
            <a:r>
              <a:rPr lang="ar-SA" sz="4800" dirty="0" err="1" smtClean="0"/>
              <a:t>الحزبية.</a:t>
            </a:r>
            <a:r>
              <a:rPr lang="ar-SA" sz="4800" dirty="0" smtClean="0"/>
              <a:t> والحزبان الرئيسيان هما الحزب الجمهوري والحزب </a:t>
            </a:r>
            <a:r>
              <a:rPr lang="ar-SA" sz="4800" dirty="0" err="1" smtClean="0"/>
              <a:t>الديمقراطي.</a:t>
            </a:r>
            <a:r>
              <a:rPr lang="ar-SA" sz="4800" dirty="0" smtClean="0"/>
              <a:t> وتلعب الأحزاب الأمريكية دورا هاما في الحياة السياسية، مما يستلزم نفقات مالية ضخمة لا تستطيع تحملها الأحزاب الصغرى أو المرشحين المستقلين.</a:t>
            </a:r>
            <a:endParaRPr lang="fr-FR" sz="4800" dirty="0" smtClean="0"/>
          </a:p>
          <a:p>
            <a:pPr algn="just" rtl="1"/>
            <a:endParaRPr lang="fr-FR" sz="4800" dirty="0"/>
          </a:p>
        </p:txBody>
      </p:sp>
    </p:spTree>
    <p:extLst>
      <p:ext uri="{BB962C8B-B14F-4D97-AF65-F5344CB8AC3E}">
        <p14:creationId xmlns:p14="http://schemas.microsoft.com/office/powerpoint/2010/main" val="294108297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193964" y="2361241"/>
            <a:ext cx="11998036" cy="5262979"/>
          </a:xfrm>
          <a:prstGeom prst="rect">
            <a:avLst/>
          </a:prstGeom>
          <a:noFill/>
        </p:spPr>
        <p:txBody>
          <a:bodyPr wrap="square" rtlCol="0">
            <a:spAutoFit/>
          </a:bodyPr>
          <a:lstStyle/>
          <a:p>
            <a:pPr algn="just" rtl="1"/>
            <a:r>
              <a:rPr lang="ar-TN" sz="4800" b="1" dirty="0" smtClean="0"/>
              <a:t>أولا: تشكيل الكونغرس</a:t>
            </a:r>
            <a:endParaRPr lang="ar-MA" sz="4800" b="1" dirty="0" smtClean="0"/>
          </a:p>
          <a:p>
            <a:pPr algn="just" rtl="1"/>
            <a:r>
              <a:rPr lang="ar-TN" sz="4800" b="1" dirty="0" smtClean="0"/>
              <a:t>- مجلس النواب</a:t>
            </a:r>
            <a:r>
              <a:rPr lang="ar-SA" sz="4800" b="1" dirty="0" smtClean="0"/>
              <a:t>: </a:t>
            </a:r>
            <a:r>
              <a:rPr lang="ar-SA" sz="4800" dirty="0" smtClean="0"/>
              <a:t> يمثل الشعب، لذلك فإن كل ولاية لها عدد من الأعضاء يتناسب مع كثافتها السكانية ومقدار الضرائب التي تدفعها للدولة الفدرالية، يتم انتخابهم عن طريق الاقتراع العام والمباشر لمدة سنتين، ممن تتوافر فيهم الشروط التي حددتها المادة</a:t>
            </a:r>
            <a:r>
              <a:rPr lang="en-US" sz="4800" dirty="0" smtClean="0"/>
              <a:t> 2 </a:t>
            </a:r>
            <a:r>
              <a:rPr lang="ar-SA" sz="4800" dirty="0" smtClean="0"/>
              <a:t>الفقرة </a:t>
            </a:r>
            <a:r>
              <a:rPr lang="en-US" sz="4800" dirty="0" smtClean="0"/>
              <a:t>2 </a:t>
            </a:r>
            <a:r>
              <a:rPr lang="ar-SA" sz="4800" dirty="0" smtClean="0"/>
              <a:t>من الدستور الأمريكي، </a:t>
            </a:r>
            <a:endParaRPr lang="fr-FR" sz="4800" b="1" dirty="0" smtClean="0"/>
          </a:p>
          <a:p>
            <a:pPr algn="just" rtl="1"/>
            <a:endParaRPr lang="fr-FR" sz="4800" dirty="0"/>
          </a:p>
        </p:txBody>
      </p:sp>
    </p:spTree>
    <p:extLst>
      <p:ext uri="{BB962C8B-B14F-4D97-AF65-F5344CB8AC3E}">
        <p14:creationId xmlns:p14="http://schemas.microsoft.com/office/powerpoint/2010/main" val="346799095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193964" y="3072348"/>
            <a:ext cx="11844783" cy="3785652"/>
          </a:xfrm>
          <a:prstGeom prst="rect">
            <a:avLst/>
          </a:prstGeom>
          <a:noFill/>
        </p:spPr>
        <p:txBody>
          <a:bodyPr wrap="square" rtlCol="0">
            <a:spAutoFit/>
          </a:bodyPr>
          <a:lstStyle/>
          <a:p>
            <a:pPr algn="just" rtl="1"/>
            <a:r>
              <a:rPr lang="ar-TN" sz="4800" b="1" dirty="0" smtClean="0"/>
              <a:t>- مجلس الشيوخ: </a:t>
            </a:r>
            <a:r>
              <a:rPr lang="ar-SA" sz="4800" b="1" dirty="0"/>
              <a:t> </a:t>
            </a:r>
            <a:r>
              <a:rPr lang="ar-SA" sz="4800" dirty="0" smtClean="0"/>
              <a:t>يتشكل من</a:t>
            </a:r>
            <a:r>
              <a:rPr lang="en-US" sz="4800" dirty="0" smtClean="0"/>
              <a:t> 100 </a:t>
            </a:r>
            <a:r>
              <a:rPr lang="ar-SA" sz="4800" dirty="0" smtClean="0"/>
              <a:t>نائبا، منتخبا من طرف شعب </a:t>
            </a:r>
            <a:r>
              <a:rPr lang="ar-SA" sz="4800" dirty="0" err="1" smtClean="0"/>
              <a:t>الولاية،</a:t>
            </a:r>
            <a:r>
              <a:rPr lang="ar-SA" sz="4800" dirty="0" smtClean="0"/>
              <a:t> </a:t>
            </a:r>
            <a:r>
              <a:rPr lang="ar-TN" sz="4800" dirty="0" smtClean="0"/>
              <a:t>على أن تتمثل كل ولاية من الولايات الخمسين بعضوين، مهما كانت مساحتها ومهما بلغ عدد سكانها، وفي هذا تحقيق مبدأ المساواة بين </a:t>
            </a:r>
            <a:r>
              <a:rPr lang="ar-TN" sz="4800" dirty="0" err="1" smtClean="0"/>
              <a:t>الولايات.</a:t>
            </a:r>
            <a:r>
              <a:rPr lang="ar-TN" sz="4800" dirty="0" smtClean="0"/>
              <a:t> </a:t>
            </a:r>
            <a:r>
              <a:rPr lang="ar-SA" sz="4800" dirty="0" smtClean="0"/>
              <a:t>ومدة نيابته ست سنوات، ولكن يتم تجديد ثلث أعضاء المجلس</a:t>
            </a:r>
            <a:endParaRPr lang="fr-FR" sz="4800" dirty="0"/>
          </a:p>
        </p:txBody>
      </p:sp>
    </p:spTree>
    <p:extLst>
      <p:ext uri="{BB962C8B-B14F-4D97-AF65-F5344CB8AC3E}">
        <p14:creationId xmlns:p14="http://schemas.microsoft.com/office/powerpoint/2010/main" val="222267196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603205" y="3396069"/>
            <a:ext cx="11282289" cy="4247317"/>
          </a:xfrm>
          <a:prstGeom prst="rect">
            <a:avLst/>
          </a:prstGeom>
          <a:noFill/>
        </p:spPr>
        <p:txBody>
          <a:bodyPr wrap="square" rtlCol="0">
            <a:spAutoFit/>
          </a:bodyPr>
          <a:lstStyle/>
          <a:p>
            <a:pPr algn="just" rtl="1"/>
            <a:r>
              <a:rPr lang="ar-TN" sz="5400" b="1" dirty="0" smtClean="0"/>
              <a:t>- تنظيم الكونغرس</a:t>
            </a:r>
            <a:endParaRPr lang="fr-FR" sz="5400" b="1" dirty="0" smtClean="0"/>
          </a:p>
          <a:p>
            <a:pPr algn="just" rtl="1"/>
            <a:r>
              <a:rPr lang="ar-SA" sz="5400" dirty="0" smtClean="0"/>
              <a:t>يجتمع الكونغرس مرة على الأقل كل عام، ويبدأ يوم</a:t>
            </a:r>
            <a:r>
              <a:rPr lang="en-US" sz="5400" dirty="0" smtClean="0"/>
              <a:t> 3 </a:t>
            </a:r>
            <a:r>
              <a:rPr lang="ar-SA" sz="5400" dirty="0" smtClean="0"/>
              <a:t>من يناير ما لم يحدد الكونغرس، بقانون، موعدا آخر</a:t>
            </a:r>
            <a:r>
              <a:rPr lang="en-US" sz="5400" dirty="0" smtClean="0"/>
              <a:t>.</a:t>
            </a:r>
            <a:r>
              <a:rPr lang="ar-SA" sz="5400" dirty="0" smtClean="0"/>
              <a:t> </a:t>
            </a:r>
            <a:endParaRPr lang="fr-FR" sz="5400" dirty="0" smtClean="0"/>
          </a:p>
          <a:p>
            <a:pPr algn="just" rtl="1"/>
            <a:endParaRPr lang="fr-FR" sz="5400" dirty="0"/>
          </a:p>
        </p:txBody>
      </p:sp>
    </p:spTree>
    <p:extLst>
      <p:ext uri="{BB962C8B-B14F-4D97-AF65-F5344CB8AC3E}">
        <p14:creationId xmlns:p14="http://schemas.microsoft.com/office/powerpoint/2010/main" val="374707335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346363" y="2610683"/>
            <a:ext cx="11509931" cy="4247317"/>
          </a:xfrm>
          <a:prstGeom prst="rect">
            <a:avLst/>
          </a:prstGeom>
          <a:noFill/>
        </p:spPr>
        <p:txBody>
          <a:bodyPr wrap="square" rtlCol="0">
            <a:spAutoFit/>
          </a:bodyPr>
          <a:lstStyle/>
          <a:p>
            <a:pPr algn="just" rtl="1"/>
            <a:r>
              <a:rPr lang="ar-SA" sz="5400" dirty="0" smtClean="0"/>
              <a:t>كما تنص الفقرة الخامسة </a:t>
            </a:r>
            <a:r>
              <a:rPr lang="ar-TN" sz="5400" dirty="0" smtClean="0"/>
              <a:t>من ال</a:t>
            </a:r>
            <a:r>
              <a:rPr lang="ar-SA" sz="5400" dirty="0" smtClean="0"/>
              <a:t>دستور على: كل مجلس من المجلسين هو الحكم في انتخابات أعضائه ونتائجها ومؤهلاتهم</a:t>
            </a:r>
            <a:r>
              <a:rPr lang="en-US" sz="5400" dirty="0" smtClean="0"/>
              <a:t>. </a:t>
            </a:r>
            <a:r>
              <a:rPr lang="ar-SA" sz="5400" dirty="0" smtClean="0"/>
              <a:t>وتشكل الأغلبية في كل من</a:t>
            </a:r>
            <a:r>
              <a:rPr lang="ar-SA" sz="5400" b="1" dirty="0" smtClean="0"/>
              <a:t> </a:t>
            </a:r>
            <a:r>
              <a:rPr lang="ar-SA" sz="5400" dirty="0" smtClean="0"/>
              <a:t>المجلسين النصاب القانوني لقيامه بأعماله، ولكن يمكن لعدد أصغر فض الجلسات، </a:t>
            </a:r>
            <a:endParaRPr lang="fr-FR" sz="5400" dirty="0"/>
          </a:p>
        </p:txBody>
      </p:sp>
    </p:spTree>
    <p:extLst>
      <p:ext uri="{BB962C8B-B14F-4D97-AF65-F5344CB8AC3E}">
        <p14:creationId xmlns:p14="http://schemas.microsoft.com/office/powerpoint/2010/main" val="105644506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p:cNvSpPr txBox="1"/>
          <p:nvPr/>
        </p:nvSpPr>
        <p:spPr>
          <a:xfrm>
            <a:off x="152400" y="3203385"/>
            <a:ext cx="12039600" cy="4247317"/>
          </a:xfrm>
          <a:prstGeom prst="rect">
            <a:avLst/>
          </a:prstGeom>
          <a:noFill/>
        </p:spPr>
        <p:txBody>
          <a:bodyPr wrap="square" rtlCol="0">
            <a:spAutoFit/>
          </a:bodyPr>
          <a:lstStyle/>
          <a:p>
            <a:pPr algn="just" rtl="1"/>
            <a:r>
              <a:rPr lang="ar-SA" sz="5400" dirty="0" smtClean="0"/>
              <a:t>لا يجوز لأي من المجلسين، أثناء انعقاد دورة الكونغرس، رفع جلساته لأكثر من ثلاثة أيام دون موافقة المجلس الآخر</a:t>
            </a:r>
            <a:r>
              <a:rPr lang="en-US" sz="5400" dirty="0" smtClean="0"/>
              <a:t>. </a:t>
            </a:r>
            <a:r>
              <a:rPr lang="ar-SA" sz="5400" dirty="0" smtClean="0"/>
              <a:t>كما لا يجوز عقد جلساته في أي مكان أخر خلاف المكان الذي يجتمع فيه المجلسان</a:t>
            </a:r>
            <a:r>
              <a:rPr lang="en-US" sz="5400" dirty="0" smtClean="0"/>
              <a:t>.</a:t>
            </a:r>
            <a:endParaRPr lang="fr-FR" sz="5400" dirty="0" smtClean="0"/>
          </a:p>
          <a:p>
            <a:pPr algn="just" rtl="1"/>
            <a:endParaRPr lang="fr-FR" sz="5400" dirty="0"/>
          </a:p>
        </p:txBody>
      </p:sp>
    </p:spTree>
    <p:extLst>
      <p:ext uri="{BB962C8B-B14F-4D97-AF65-F5344CB8AC3E}">
        <p14:creationId xmlns:p14="http://schemas.microsoft.com/office/powerpoint/2010/main" val="422047738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152401" y="2472414"/>
            <a:ext cx="11911712" cy="4247317"/>
          </a:xfrm>
          <a:prstGeom prst="rect">
            <a:avLst/>
          </a:prstGeom>
          <a:noFill/>
        </p:spPr>
        <p:txBody>
          <a:bodyPr wrap="square" rtlCol="0">
            <a:spAutoFit/>
          </a:bodyPr>
          <a:lstStyle/>
          <a:p>
            <a:pPr algn="just" rtl="1"/>
            <a:r>
              <a:rPr lang="ar-TN" sz="5400" b="1" dirty="0" smtClean="0"/>
              <a:t>- اختصاصات الكونغرس</a:t>
            </a:r>
            <a:r>
              <a:rPr lang="ar-SA" sz="5400" b="1" dirty="0" smtClean="0"/>
              <a:t>: </a:t>
            </a:r>
            <a:r>
              <a:rPr lang="ar-SA" sz="5400" dirty="0" smtClean="0"/>
              <a:t>الأصل العام أن المجلسين يشتركان معا في ممارسة السلطة، غير أن مجلس الشيوخ استطاع أن يفرض وجوده على السلطة التنفيذية</a:t>
            </a:r>
            <a:r>
              <a:rPr lang="ar-MA" sz="5400" dirty="0" smtClean="0"/>
              <a:t> </a:t>
            </a:r>
            <a:r>
              <a:rPr lang="ar-SA" sz="5400" dirty="0" smtClean="0"/>
              <a:t>من خلال الممارسة، ومن دون تمييز بين المجلسين سنجمل اختصاصاتهما فيما يلي: </a:t>
            </a:r>
            <a:endParaRPr lang="fr-FR" sz="5400" dirty="0" smtClean="0"/>
          </a:p>
        </p:txBody>
      </p:sp>
    </p:spTree>
    <p:extLst>
      <p:ext uri="{BB962C8B-B14F-4D97-AF65-F5344CB8AC3E}">
        <p14:creationId xmlns:p14="http://schemas.microsoft.com/office/powerpoint/2010/main" val="83719035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1021826" y="3956432"/>
            <a:ext cx="10705514" cy="2585323"/>
          </a:xfrm>
          <a:prstGeom prst="rect">
            <a:avLst/>
          </a:prstGeom>
          <a:noFill/>
        </p:spPr>
        <p:txBody>
          <a:bodyPr wrap="square" rtlCol="0">
            <a:spAutoFit/>
          </a:bodyPr>
          <a:lstStyle/>
          <a:p>
            <a:pPr algn="just" rtl="1"/>
            <a:r>
              <a:rPr lang="ar-MA" sz="5400" b="1" dirty="0" err="1" smtClean="0"/>
              <a:t>1-</a:t>
            </a:r>
            <a:r>
              <a:rPr lang="ar-MA" sz="5400" b="1" dirty="0" smtClean="0"/>
              <a:t> </a:t>
            </a:r>
            <a:r>
              <a:rPr lang="ar-TN" sz="5400" b="1" dirty="0" smtClean="0"/>
              <a:t>سلطة تشريع القوانين</a:t>
            </a:r>
            <a:endParaRPr lang="fr-FR" sz="5400" b="1" dirty="0" smtClean="0"/>
          </a:p>
          <a:p>
            <a:pPr algn="just" rtl="1"/>
            <a:r>
              <a:rPr lang="ar-SA" sz="5400" dirty="0" smtClean="0"/>
              <a:t>عدد الدستور الاتحادي الصلاحيات التشريعية للكونغرس بطريقة الحصر. </a:t>
            </a:r>
            <a:endParaRPr lang="fr-FR" sz="5400" dirty="0"/>
          </a:p>
        </p:txBody>
      </p:sp>
    </p:spTree>
    <p:extLst>
      <p:ext uri="{BB962C8B-B14F-4D97-AF65-F5344CB8AC3E}">
        <p14:creationId xmlns:p14="http://schemas.microsoft.com/office/powerpoint/2010/main" val="1162112768"/>
      </p:ext>
    </p:extLst>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520</Words>
  <Application>Microsoft Office PowerPoint</Application>
  <PresentationFormat>Grand écran</PresentationFormat>
  <Paragraphs>22</Paragraphs>
  <Slides>14</Slides>
  <Notes>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14</vt:i4>
      </vt:variant>
    </vt:vector>
  </HeadingPairs>
  <TitlesOfParts>
    <vt:vector size="19" baseType="lpstr">
      <vt:lpstr>Arial</vt:lpstr>
      <vt:lpstr>Calibri</vt:lpstr>
      <vt:lpstr>Calibri Light</vt:lpstr>
      <vt:lpstr>Times New Roman</vt:lpstr>
      <vt:lpstr>Thème Office</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pc</dc:creator>
  <cp:lastModifiedBy>pc</cp:lastModifiedBy>
  <cp:revision>1</cp:revision>
  <dcterms:created xsi:type="dcterms:W3CDTF">2025-04-22T11:27:02Z</dcterms:created>
  <dcterms:modified xsi:type="dcterms:W3CDTF">2025-06-17T09:44:40Z</dcterms:modified>
</cp:coreProperties>
</file>