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4" roundtripDataSignature="AMtx7mgNz48k1WEzqwKaGRraR3Jn1g7Mb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4"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spTree>
      <p:nvGrpSpPr>
        <p:cNvPr id="11" name="Shape 11"/>
        <p:cNvGrpSpPr/>
        <p:nvPr/>
      </p:nvGrpSpPr>
      <p:grpSpPr>
        <a:xfrm>
          <a:off x="0" y="0"/>
          <a:ext cx="0" cy="0"/>
          <a:chOff x="0" y="0"/>
          <a:chExt cx="0" cy="0"/>
        </a:xfrm>
      </p:grpSpPr>
      <p:sp>
        <p:nvSpPr>
          <p:cNvPr id="12" name="Google Shape;12;p2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rtl="1"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rtl="1" algn="ctr">
              <a:lnSpc>
                <a:spcPct val="90000"/>
              </a:lnSpc>
              <a:spcBef>
                <a:spcPts val="1000"/>
              </a:spcBef>
              <a:spcAft>
                <a:spcPts val="0"/>
              </a:spcAft>
              <a:buClr>
                <a:schemeClr val="dk1"/>
              </a:buClr>
              <a:buSzPts val="2400"/>
              <a:buNone/>
              <a:defRPr sz="2400"/>
            </a:lvl1pPr>
            <a:lvl2pPr lvl="1" rtl="1" algn="ctr">
              <a:lnSpc>
                <a:spcPct val="90000"/>
              </a:lnSpc>
              <a:spcBef>
                <a:spcPts val="500"/>
              </a:spcBef>
              <a:spcAft>
                <a:spcPts val="0"/>
              </a:spcAft>
              <a:buClr>
                <a:schemeClr val="dk1"/>
              </a:buClr>
              <a:buSzPts val="2000"/>
              <a:buNone/>
              <a:defRPr sz="2000"/>
            </a:lvl2pPr>
            <a:lvl3pPr lvl="2" rtl="1" algn="ctr">
              <a:lnSpc>
                <a:spcPct val="90000"/>
              </a:lnSpc>
              <a:spcBef>
                <a:spcPts val="500"/>
              </a:spcBef>
              <a:spcAft>
                <a:spcPts val="0"/>
              </a:spcAft>
              <a:buClr>
                <a:schemeClr val="dk1"/>
              </a:buClr>
              <a:buSzPts val="1800"/>
              <a:buNone/>
              <a:defRPr sz="1800"/>
            </a:lvl3pPr>
            <a:lvl4pPr lvl="3" rtl="1" algn="ctr">
              <a:lnSpc>
                <a:spcPct val="90000"/>
              </a:lnSpc>
              <a:spcBef>
                <a:spcPts val="500"/>
              </a:spcBef>
              <a:spcAft>
                <a:spcPts val="0"/>
              </a:spcAft>
              <a:buClr>
                <a:schemeClr val="dk1"/>
              </a:buClr>
              <a:buSzPts val="1600"/>
              <a:buNone/>
              <a:defRPr sz="1600"/>
            </a:lvl4pPr>
            <a:lvl5pPr lvl="4" rtl="1" algn="ctr">
              <a:lnSpc>
                <a:spcPct val="90000"/>
              </a:lnSpc>
              <a:spcBef>
                <a:spcPts val="500"/>
              </a:spcBef>
              <a:spcAft>
                <a:spcPts val="0"/>
              </a:spcAft>
              <a:buClr>
                <a:schemeClr val="dk1"/>
              </a:buClr>
              <a:buSzPts val="1600"/>
              <a:buNone/>
              <a:defRPr sz="1600"/>
            </a:lvl5pPr>
            <a:lvl6pPr lvl="5" rtl="1" algn="ctr">
              <a:lnSpc>
                <a:spcPct val="90000"/>
              </a:lnSpc>
              <a:spcBef>
                <a:spcPts val="500"/>
              </a:spcBef>
              <a:spcAft>
                <a:spcPts val="0"/>
              </a:spcAft>
              <a:buClr>
                <a:schemeClr val="dk1"/>
              </a:buClr>
              <a:buSzPts val="1600"/>
              <a:buNone/>
              <a:defRPr sz="1600"/>
            </a:lvl6pPr>
            <a:lvl7pPr lvl="6" rtl="1" algn="ctr">
              <a:lnSpc>
                <a:spcPct val="90000"/>
              </a:lnSpc>
              <a:spcBef>
                <a:spcPts val="500"/>
              </a:spcBef>
              <a:spcAft>
                <a:spcPts val="0"/>
              </a:spcAft>
              <a:buClr>
                <a:schemeClr val="dk1"/>
              </a:buClr>
              <a:buSzPts val="1600"/>
              <a:buNone/>
              <a:defRPr sz="1600"/>
            </a:lvl7pPr>
            <a:lvl8pPr lvl="7" rtl="1" algn="ctr">
              <a:lnSpc>
                <a:spcPct val="90000"/>
              </a:lnSpc>
              <a:spcBef>
                <a:spcPts val="500"/>
              </a:spcBef>
              <a:spcAft>
                <a:spcPts val="0"/>
              </a:spcAft>
              <a:buClr>
                <a:schemeClr val="dk1"/>
              </a:buClr>
              <a:buSzPts val="1600"/>
              <a:buNone/>
              <a:defRPr sz="1600"/>
            </a:lvl8pPr>
            <a:lvl9pPr lvl="8" rtl="1" algn="ctr">
              <a:lnSpc>
                <a:spcPct val="90000"/>
              </a:lnSpc>
              <a:spcBef>
                <a:spcPts val="500"/>
              </a:spcBef>
              <a:spcAft>
                <a:spcPts val="0"/>
              </a:spcAft>
              <a:buClr>
                <a:schemeClr val="dk1"/>
              </a:buClr>
              <a:buSzPts val="1600"/>
              <a:buNone/>
              <a:defRPr sz="1600"/>
            </a:lvl9pPr>
          </a:lstStyle>
          <a:p/>
        </p:txBody>
      </p:sp>
      <p:sp>
        <p:nvSpPr>
          <p:cNvPr id="14" name="Google Shape;14;p21"/>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5" name="Google Shape;15;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6" name="Google Shape;16;p21"/>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texte vertical" type="vertTx">
  <p:cSld name="VERTICAL_TEXT">
    <p:spTree>
      <p:nvGrpSpPr>
        <p:cNvPr id="68" name="Shape 68"/>
        <p:cNvGrpSpPr/>
        <p:nvPr/>
      </p:nvGrpSpPr>
      <p:grpSpPr>
        <a:xfrm>
          <a:off x="0" y="0"/>
          <a:ext cx="0" cy="0"/>
          <a:chOff x="0" y="0"/>
          <a:chExt cx="0" cy="0"/>
        </a:xfrm>
      </p:grpSpPr>
      <p:sp>
        <p:nvSpPr>
          <p:cNvPr id="69" name="Google Shape;69;p3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3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71" name="Google Shape;71;p32"/>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2" name="Google Shape;72;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3" name="Google Shape;73;p32"/>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vertical et texte" type="vertTitleAndTx">
  <p:cSld name="VERTICAL_TITLE_AND_VERTICAL_TEXT">
    <p:spTree>
      <p:nvGrpSpPr>
        <p:cNvPr id="74" name="Shape 74"/>
        <p:cNvGrpSpPr/>
        <p:nvPr/>
      </p:nvGrpSpPr>
      <p:grpSpPr>
        <a:xfrm>
          <a:off x="0" y="0"/>
          <a:ext cx="0" cy="0"/>
          <a:chOff x="0" y="0"/>
          <a:chExt cx="0" cy="0"/>
        </a:xfrm>
      </p:grpSpPr>
      <p:sp>
        <p:nvSpPr>
          <p:cNvPr id="75" name="Google Shape;75;p3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3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77" name="Google Shape;77;p33"/>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8" name="Google Shape;78;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9" name="Google Shape;79;p33"/>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type="blank">
  <p:cSld name="BLANK">
    <p:spTree>
      <p:nvGrpSpPr>
        <p:cNvPr id="86" name="Shape 86"/>
        <p:cNvGrpSpPr/>
        <p:nvPr/>
      </p:nvGrpSpPr>
      <p:grpSpPr>
        <a:xfrm>
          <a:off x="0" y="0"/>
          <a:ext cx="0" cy="0"/>
          <a:chOff x="0" y="0"/>
          <a:chExt cx="0" cy="0"/>
        </a:xfrm>
      </p:grpSpPr>
      <p:sp>
        <p:nvSpPr>
          <p:cNvPr id="87" name="Google Shape;87;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88" name="Google Shape;88;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89" name="Google Shape;89;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solidFill>
                  <a:srgbClr val="FFFFFF"/>
                </a:solidFill>
              </a:defRPr>
            </a:lvl1pPr>
            <a:lvl2pPr indent="0" lvl="1" marL="0" rtl="1" algn="r">
              <a:spcBef>
                <a:spcPts val="0"/>
              </a:spcBef>
              <a:buNone/>
              <a:defRPr>
                <a:solidFill>
                  <a:srgbClr val="FFFFFF"/>
                </a:solidFill>
              </a:defRPr>
            </a:lvl2pPr>
            <a:lvl3pPr indent="0" lvl="2" marL="0" rtl="1" algn="r">
              <a:spcBef>
                <a:spcPts val="0"/>
              </a:spcBef>
              <a:buNone/>
              <a:defRPr>
                <a:solidFill>
                  <a:srgbClr val="FFFFFF"/>
                </a:solidFill>
              </a:defRPr>
            </a:lvl3pPr>
            <a:lvl4pPr indent="0" lvl="3" marL="0" rtl="1" algn="r">
              <a:spcBef>
                <a:spcPts val="0"/>
              </a:spcBef>
              <a:buNone/>
              <a:defRPr>
                <a:solidFill>
                  <a:srgbClr val="FFFFFF"/>
                </a:solidFill>
              </a:defRPr>
            </a:lvl4pPr>
            <a:lvl5pPr indent="0" lvl="4" marL="0" rtl="1" algn="r">
              <a:spcBef>
                <a:spcPts val="0"/>
              </a:spcBef>
              <a:buNone/>
              <a:defRPr>
                <a:solidFill>
                  <a:srgbClr val="FFFFFF"/>
                </a:solidFill>
              </a:defRPr>
            </a:lvl5pPr>
            <a:lvl6pPr indent="0" lvl="5" marL="0" rtl="1" algn="r">
              <a:spcBef>
                <a:spcPts val="0"/>
              </a:spcBef>
              <a:buNone/>
              <a:defRPr>
                <a:solidFill>
                  <a:srgbClr val="FFFFFF"/>
                </a:solidFill>
              </a:defRPr>
            </a:lvl6pPr>
            <a:lvl7pPr indent="0" lvl="6" marL="0" rtl="1" algn="r">
              <a:spcBef>
                <a:spcPts val="0"/>
              </a:spcBef>
              <a:buNone/>
              <a:defRPr>
                <a:solidFill>
                  <a:srgbClr val="FFFFFF"/>
                </a:solidFill>
              </a:defRPr>
            </a:lvl7pPr>
            <a:lvl8pPr indent="0" lvl="7" marL="0" rtl="1" algn="r">
              <a:spcBef>
                <a:spcPts val="0"/>
              </a:spcBef>
              <a:buNone/>
              <a:defRPr>
                <a:solidFill>
                  <a:srgbClr val="FFFFFF"/>
                </a:solidFill>
              </a:defRPr>
            </a:lvl8pPr>
            <a:lvl9pPr indent="0" lvl="8" marL="0" rtl="1" algn="r">
              <a:spcBef>
                <a:spcPts val="0"/>
              </a:spcBef>
              <a:buNone/>
              <a:defRPr>
                <a:solidFill>
                  <a:srgbClr val="FFFFFF"/>
                </a:solidFill>
              </a:defRPr>
            </a:lvl9pPr>
          </a:lstStyle>
          <a:p>
            <a:pPr indent="0" lvl="0" marL="0" rtl="1"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spTree>
      <p:nvGrpSpPr>
        <p:cNvPr id="90" name="Shape 90"/>
        <p:cNvGrpSpPr/>
        <p:nvPr/>
      </p:nvGrpSpPr>
      <p:grpSpPr>
        <a:xfrm>
          <a:off x="0" y="0"/>
          <a:ext cx="0" cy="0"/>
          <a:chOff x="0" y="0"/>
          <a:chExt cx="0" cy="0"/>
        </a:xfrm>
      </p:grpSpPr>
      <p:sp>
        <p:nvSpPr>
          <p:cNvPr id="91" name="Google Shape;91;p3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rtl="1" algn="ctr">
              <a:lnSpc>
                <a:spcPct val="90000"/>
              </a:lnSpc>
              <a:spcBef>
                <a:spcPts val="0"/>
              </a:spcBef>
              <a:spcAft>
                <a:spcPts val="0"/>
              </a:spcAft>
              <a:buClr>
                <a:schemeClr val="lt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3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rtl="1" algn="ctr">
              <a:lnSpc>
                <a:spcPct val="90000"/>
              </a:lnSpc>
              <a:spcBef>
                <a:spcPts val="1000"/>
              </a:spcBef>
              <a:spcAft>
                <a:spcPts val="0"/>
              </a:spcAft>
              <a:buClr>
                <a:schemeClr val="lt1"/>
              </a:buClr>
              <a:buSzPts val="2400"/>
              <a:buNone/>
              <a:defRPr sz="2400"/>
            </a:lvl1pPr>
            <a:lvl2pPr lvl="1" rtl="1" algn="ctr">
              <a:lnSpc>
                <a:spcPct val="90000"/>
              </a:lnSpc>
              <a:spcBef>
                <a:spcPts val="500"/>
              </a:spcBef>
              <a:spcAft>
                <a:spcPts val="0"/>
              </a:spcAft>
              <a:buClr>
                <a:schemeClr val="lt1"/>
              </a:buClr>
              <a:buSzPts val="2000"/>
              <a:buNone/>
              <a:defRPr sz="2000"/>
            </a:lvl2pPr>
            <a:lvl3pPr lvl="2" rtl="1" algn="ctr">
              <a:lnSpc>
                <a:spcPct val="90000"/>
              </a:lnSpc>
              <a:spcBef>
                <a:spcPts val="500"/>
              </a:spcBef>
              <a:spcAft>
                <a:spcPts val="0"/>
              </a:spcAft>
              <a:buClr>
                <a:schemeClr val="lt1"/>
              </a:buClr>
              <a:buSzPts val="1800"/>
              <a:buNone/>
              <a:defRPr sz="1800"/>
            </a:lvl3pPr>
            <a:lvl4pPr lvl="3" rtl="1" algn="ctr">
              <a:lnSpc>
                <a:spcPct val="90000"/>
              </a:lnSpc>
              <a:spcBef>
                <a:spcPts val="500"/>
              </a:spcBef>
              <a:spcAft>
                <a:spcPts val="0"/>
              </a:spcAft>
              <a:buClr>
                <a:schemeClr val="lt1"/>
              </a:buClr>
              <a:buSzPts val="1600"/>
              <a:buNone/>
              <a:defRPr sz="1600"/>
            </a:lvl4pPr>
            <a:lvl5pPr lvl="4" rtl="1" algn="ctr">
              <a:lnSpc>
                <a:spcPct val="90000"/>
              </a:lnSpc>
              <a:spcBef>
                <a:spcPts val="500"/>
              </a:spcBef>
              <a:spcAft>
                <a:spcPts val="0"/>
              </a:spcAft>
              <a:buClr>
                <a:schemeClr val="lt1"/>
              </a:buClr>
              <a:buSzPts val="1600"/>
              <a:buNone/>
              <a:defRPr sz="1600"/>
            </a:lvl5pPr>
            <a:lvl6pPr lvl="5" rtl="1" algn="ctr">
              <a:lnSpc>
                <a:spcPct val="90000"/>
              </a:lnSpc>
              <a:spcBef>
                <a:spcPts val="500"/>
              </a:spcBef>
              <a:spcAft>
                <a:spcPts val="0"/>
              </a:spcAft>
              <a:buClr>
                <a:schemeClr val="lt1"/>
              </a:buClr>
              <a:buSzPts val="1600"/>
              <a:buNone/>
              <a:defRPr sz="1600"/>
            </a:lvl6pPr>
            <a:lvl7pPr lvl="6" rtl="1" algn="ctr">
              <a:lnSpc>
                <a:spcPct val="90000"/>
              </a:lnSpc>
              <a:spcBef>
                <a:spcPts val="500"/>
              </a:spcBef>
              <a:spcAft>
                <a:spcPts val="0"/>
              </a:spcAft>
              <a:buClr>
                <a:schemeClr val="lt1"/>
              </a:buClr>
              <a:buSzPts val="1600"/>
              <a:buNone/>
              <a:defRPr sz="1600"/>
            </a:lvl7pPr>
            <a:lvl8pPr lvl="7" rtl="1" algn="ctr">
              <a:lnSpc>
                <a:spcPct val="90000"/>
              </a:lnSpc>
              <a:spcBef>
                <a:spcPts val="500"/>
              </a:spcBef>
              <a:spcAft>
                <a:spcPts val="0"/>
              </a:spcAft>
              <a:buClr>
                <a:schemeClr val="lt1"/>
              </a:buClr>
              <a:buSzPts val="1600"/>
              <a:buNone/>
              <a:defRPr sz="1600"/>
            </a:lvl8pPr>
            <a:lvl9pPr lvl="8" rtl="1" algn="ctr">
              <a:lnSpc>
                <a:spcPct val="90000"/>
              </a:lnSpc>
              <a:spcBef>
                <a:spcPts val="500"/>
              </a:spcBef>
              <a:spcAft>
                <a:spcPts val="0"/>
              </a:spcAft>
              <a:buClr>
                <a:schemeClr val="lt1"/>
              </a:buClr>
              <a:buSzPts val="1600"/>
              <a:buNone/>
              <a:defRPr sz="1600"/>
            </a:lvl9pPr>
          </a:lstStyle>
          <a:p/>
        </p:txBody>
      </p:sp>
      <p:sp>
        <p:nvSpPr>
          <p:cNvPr id="93" name="Google Shape;93;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94" name="Google Shape;94;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95" name="Google Shape;95;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solidFill>
                  <a:srgbClr val="FFFFFF"/>
                </a:solidFill>
              </a:defRPr>
            </a:lvl1pPr>
            <a:lvl2pPr indent="0" lvl="1" marL="0" rtl="1" algn="r">
              <a:spcBef>
                <a:spcPts val="0"/>
              </a:spcBef>
              <a:buNone/>
              <a:defRPr>
                <a:solidFill>
                  <a:srgbClr val="FFFFFF"/>
                </a:solidFill>
              </a:defRPr>
            </a:lvl2pPr>
            <a:lvl3pPr indent="0" lvl="2" marL="0" rtl="1" algn="r">
              <a:spcBef>
                <a:spcPts val="0"/>
              </a:spcBef>
              <a:buNone/>
              <a:defRPr>
                <a:solidFill>
                  <a:srgbClr val="FFFFFF"/>
                </a:solidFill>
              </a:defRPr>
            </a:lvl3pPr>
            <a:lvl4pPr indent="0" lvl="3" marL="0" rtl="1" algn="r">
              <a:spcBef>
                <a:spcPts val="0"/>
              </a:spcBef>
              <a:buNone/>
              <a:defRPr>
                <a:solidFill>
                  <a:srgbClr val="FFFFFF"/>
                </a:solidFill>
              </a:defRPr>
            </a:lvl4pPr>
            <a:lvl5pPr indent="0" lvl="4" marL="0" rtl="1" algn="r">
              <a:spcBef>
                <a:spcPts val="0"/>
              </a:spcBef>
              <a:buNone/>
              <a:defRPr>
                <a:solidFill>
                  <a:srgbClr val="FFFFFF"/>
                </a:solidFill>
              </a:defRPr>
            </a:lvl5pPr>
            <a:lvl6pPr indent="0" lvl="5" marL="0" rtl="1" algn="r">
              <a:spcBef>
                <a:spcPts val="0"/>
              </a:spcBef>
              <a:buNone/>
              <a:defRPr>
                <a:solidFill>
                  <a:srgbClr val="FFFFFF"/>
                </a:solidFill>
              </a:defRPr>
            </a:lvl6pPr>
            <a:lvl7pPr indent="0" lvl="6" marL="0" rtl="1" algn="r">
              <a:spcBef>
                <a:spcPts val="0"/>
              </a:spcBef>
              <a:buNone/>
              <a:defRPr>
                <a:solidFill>
                  <a:srgbClr val="FFFFFF"/>
                </a:solidFill>
              </a:defRPr>
            </a:lvl7pPr>
            <a:lvl8pPr indent="0" lvl="7" marL="0" rtl="1" algn="r">
              <a:spcBef>
                <a:spcPts val="0"/>
              </a:spcBef>
              <a:buNone/>
              <a:defRPr>
                <a:solidFill>
                  <a:srgbClr val="FFFFFF"/>
                </a:solidFill>
              </a:defRPr>
            </a:lvl8pPr>
            <a:lvl9pPr indent="0" lvl="8" marL="0" rtl="1" algn="r">
              <a:spcBef>
                <a:spcPts val="0"/>
              </a:spcBef>
              <a:buNone/>
              <a:defRPr>
                <a:solidFill>
                  <a:srgbClr val="FFFFFF"/>
                </a:solidFill>
              </a:defRPr>
            </a:lvl9pPr>
          </a:lstStyle>
          <a:p>
            <a:pPr indent="0" lvl="0" marL="0" rtl="1"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type="obj">
  <p:cSld name="OBJECT">
    <p:spTree>
      <p:nvGrpSpPr>
        <p:cNvPr id="96" name="Shape 96"/>
        <p:cNvGrpSpPr/>
        <p:nvPr/>
      </p:nvGrpSpPr>
      <p:grpSpPr>
        <a:xfrm>
          <a:off x="0" y="0"/>
          <a:ext cx="0" cy="0"/>
          <a:chOff x="0" y="0"/>
          <a:chExt cx="0" cy="0"/>
        </a:xfrm>
      </p:grpSpPr>
      <p:sp>
        <p:nvSpPr>
          <p:cNvPr id="97" name="Google Shape;97;p3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8" name="Google Shape;98;p3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lt1"/>
              </a:buClr>
              <a:buSzPts val="1800"/>
              <a:buChar char="•"/>
              <a:defRPr/>
            </a:lvl1pPr>
            <a:lvl2pPr indent="-342900" lvl="1" marL="914400" rtl="1" algn="r">
              <a:lnSpc>
                <a:spcPct val="90000"/>
              </a:lnSpc>
              <a:spcBef>
                <a:spcPts val="500"/>
              </a:spcBef>
              <a:spcAft>
                <a:spcPts val="0"/>
              </a:spcAft>
              <a:buClr>
                <a:schemeClr val="lt1"/>
              </a:buClr>
              <a:buSzPts val="1800"/>
              <a:buChar char="•"/>
              <a:defRPr/>
            </a:lvl2pPr>
            <a:lvl3pPr indent="-342900" lvl="2" marL="1371600" rtl="1" algn="r">
              <a:lnSpc>
                <a:spcPct val="90000"/>
              </a:lnSpc>
              <a:spcBef>
                <a:spcPts val="500"/>
              </a:spcBef>
              <a:spcAft>
                <a:spcPts val="0"/>
              </a:spcAft>
              <a:buClr>
                <a:schemeClr val="lt1"/>
              </a:buClr>
              <a:buSzPts val="1800"/>
              <a:buChar char="•"/>
              <a:defRPr/>
            </a:lvl3pPr>
            <a:lvl4pPr indent="-342900" lvl="3" marL="1828800" rtl="1" algn="r">
              <a:lnSpc>
                <a:spcPct val="90000"/>
              </a:lnSpc>
              <a:spcBef>
                <a:spcPts val="500"/>
              </a:spcBef>
              <a:spcAft>
                <a:spcPts val="0"/>
              </a:spcAft>
              <a:buClr>
                <a:schemeClr val="lt1"/>
              </a:buClr>
              <a:buSzPts val="1800"/>
              <a:buChar char="•"/>
              <a:defRPr/>
            </a:lvl4pPr>
            <a:lvl5pPr indent="-342900" lvl="4" marL="2286000" rtl="1" algn="r">
              <a:lnSpc>
                <a:spcPct val="90000"/>
              </a:lnSpc>
              <a:spcBef>
                <a:spcPts val="500"/>
              </a:spcBef>
              <a:spcAft>
                <a:spcPts val="0"/>
              </a:spcAft>
              <a:buClr>
                <a:schemeClr val="lt1"/>
              </a:buClr>
              <a:buSzPts val="1800"/>
              <a:buChar char="•"/>
              <a:defRPr/>
            </a:lvl5pPr>
            <a:lvl6pPr indent="-342900" lvl="5" marL="2743200" rtl="1" algn="r">
              <a:lnSpc>
                <a:spcPct val="90000"/>
              </a:lnSpc>
              <a:spcBef>
                <a:spcPts val="500"/>
              </a:spcBef>
              <a:spcAft>
                <a:spcPts val="0"/>
              </a:spcAft>
              <a:buClr>
                <a:schemeClr val="lt1"/>
              </a:buClr>
              <a:buSzPts val="1800"/>
              <a:buChar char="•"/>
              <a:defRPr/>
            </a:lvl6pPr>
            <a:lvl7pPr indent="-342900" lvl="6" marL="3200400" rtl="1" algn="r">
              <a:lnSpc>
                <a:spcPct val="90000"/>
              </a:lnSpc>
              <a:spcBef>
                <a:spcPts val="500"/>
              </a:spcBef>
              <a:spcAft>
                <a:spcPts val="0"/>
              </a:spcAft>
              <a:buClr>
                <a:schemeClr val="lt1"/>
              </a:buClr>
              <a:buSzPts val="1800"/>
              <a:buChar char="•"/>
              <a:defRPr/>
            </a:lvl7pPr>
            <a:lvl8pPr indent="-342900" lvl="7" marL="3657600" rtl="1" algn="r">
              <a:lnSpc>
                <a:spcPct val="90000"/>
              </a:lnSpc>
              <a:spcBef>
                <a:spcPts val="500"/>
              </a:spcBef>
              <a:spcAft>
                <a:spcPts val="0"/>
              </a:spcAft>
              <a:buClr>
                <a:schemeClr val="lt1"/>
              </a:buClr>
              <a:buSzPts val="1800"/>
              <a:buChar char="•"/>
              <a:defRPr/>
            </a:lvl8pPr>
            <a:lvl9pPr indent="-342900" lvl="8" marL="4114800" rtl="1" algn="r">
              <a:lnSpc>
                <a:spcPct val="90000"/>
              </a:lnSpc>
              <a:spcBef>
                <a:spcPts val="500"/>
              </a:spcBef>
              <a:spcAft>
                <a:spcPts val="0"/>
              </a:spcAft>
              <a:buClr>
                <a:schemeClr val="lt1"/>
              </a:buClr>
              <a:buSzPts val="1800"/>
              <a:buChar char="•"/>
              <a:defRPr/>
            </a:lvl9pPr>
          </a:lstStyle>
          <a:p/>
        </p:txBody>
      </p:sp>
      <p:sp>
        <p:nvSpPr>
          <p:cNvPr id="99" name="Google Shape;99;p3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00" name="Google Shape;100;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01" name="Google Shape;101;p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solidFill>
                  <a:srgbClr val="FFFFFF"/>
                </a:solidFill>
              </a:defRPr>
            </a:lvl1pPr>
            <a:lvl2pPr indent="0" lvl="1" marL="0" rtl="1" algn="r">
              <a:spcBef>
                <a:spcPts val="0"/>
              </a:spcBef>
              <a:buNone/>
              <a:defRPr>
                <a:solidFill>
                  <a:srgbClr val="FFFFFF"/>
                </a:solidFill>
              </a:defRPr>
            </a:lvl2pPr>
            <a:lvl3pPr indent="0" lvl="2" marL="0" rtl="1" algn="r">
              <a:spcBef>
                <a:spcPts val="0"/>
              </a:spcBef>
              <a:buNone/>
              <a:defRPr>
                <a:solidFill>
                  <a:srgbClr val="FFFFFF"/>
                </a:solidFill>
              </a:defRPr>
            </a:lvl3pPr>
            <a:lvl4pPr indent="0" lvl="3" marL="0" rtl="1" algn="r">
              <a:spcBef>
                <a:spcPts val="0"/>
              </a:spcBef>
              <a:buNone/>
              <a:defRPr>
                <a:solidFill>
                  <a:srgbClr val="FFFFFF"/>
                </a:solidFill>
              </a:defRPr>
            </a:lvl4pPr>
            <a:lvl5pPr indent="0" lvl="4" marL="0" rtl="1" algn="r">
              <a:spcBef>
                <a:spcPts val="0"/>
              </a:spcBef>
              <a:buNone/>
              <a:defRPr>
                <a:solidFill>
                  <a:srgbClr val="FFFFFF"/>
                </a:solidFill>
              </a:defRPr>
            </a:lvl5pPr>
            <a:lvl6pPr indent="0" lvl="5" marL="0" rtl="1" algn="r">
              <a:spcBef>
                <a:spcPts val="0"/>
              </a:spcBef>
              <a:buNone/>
              <a:defRPr>
                <a:solidFill>
                  <a:srgbClr val="FFFFFF"/>
                </a:solidFill>
              </a:defRPr>
            </a:lvl6pPr>
            <a:lvl7pPr indent="0" lvl="6" marL="0" rtl="1" algn="r">
              <a:spcBef>
                <a:spcPts val="0"/>
              </a:spcBef>
              <a:buNone/>
              <a:defRPr>
                <a:solidFill>
                  <a:srgbClr val="FFFFFF"/>
                </a:solidFill>
              </a:defRPr>
            </a:lvl7pPr>
            <a:lvl8pPr indent="0" lvl="7" marL="0" rtl="1" algn="r">
              <a:spcBef>
                <a:spcPts val="0"/>
              </a:spcBef>
              <a:buNone/>
              <a:defRPr>
                <a:solidFill>
                  <a:srgbClr val="FFFFFF"/>
                </a:solidFill>
              </a:defRPr>
            </a:lvl8pPr>
            <a:lvl9pPr indent="0" lvl="8" marL="0" rtl="1" algn="r">
              <a:spcBef>
                <a:spcPts val="0"/>
              </a:spcBef>
              <a:buNone/>
              <a:defRPr>
                <a:solidFill>
                  <a:srgbClr val="FFFFFF"/>
                </a:solidFill>
              </a:defRPr>
            </a:lvl9pPr>
          </a:lstStyle>
          <a:p>
            <a:pPr indent="0" lvl="0" marL="0" rtl="1"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de section" type="secHead">
  <p:cSld name="SECTION_HEADER">
    <p:spTree>
      <p:nvGrpSpPr>
        <p:cNvPr id="102" name="Shape 102"/>
        <p:cNvGrpSpPr/>
        <p:nvPr/>
      </p:nvGrpSpPr>
      <p:grpSpPr>
        <a:xfrm>
          <a:off x="0" y="0"/>
          <a:ext cx="0" cy="0"/>
          <a:chOff x="0" y="0"/>
          <a:chExt cx="0" cy="0"/>
        </a:xfrm>
      </p:grpSpPr>
      <p:sp>
        <p:nvSpPr>
          <p:cNvPr id="103" name="Google Shape;103;p3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rtl="1" algn="l">
              <a:lnSpc>
                <a:spcPct val="90000"/>
              </a:lnSpc>
              <a:spcBef>
                <a:spcPts val="0"/>
              </a:spcBef>
              <a:spcAft>
                <a:spcPts val="0"/>
              </a:spcAft>
              <a:buClr>
                <a:schemeClr val="lt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4" name="Google Shape;104;p3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chemeClr val="lt1"/>
              </a:buClr>
              <a:buSzPts val="2400"/>
              <a:buNone/>
              <a:defRPr sz="2400">
                <a:solidFill>
                  <a:schemeClr val="lt1"/>
                </a:solidFill>
              </a:defRPr>
            </a:lvl1pPr>
            <a:lvl2pPr indent="-228600" lvl="1" marL="914400" rtl="1" algn="r">
              <a:lnSpc>
                <a:spcPct val="90000"/>
              </a:lnSpc>
              <a:spcBef>
                <a:spcPts val="500"/>
              </a:spcBef>
              <a:spcAft>
                <a:spcPts val="0"/>
              </a:spcAft>
              <a:buClr>
                <a:schemeClr val="lt1"/>
              </a:buClr>
              <a:buSzPts val="2000"/>
              <a:buNone/>
              <a:defRPr sz="2000">
                <a:solidFill>
                  <a:schemeClr val="lt1"/>
                </a:solidFill>
              </a:defRPr>
            </a:lvl2pPr>
            <a:lvl3pPr indent="-228600" lvl="2" marL="1371600" rtl="1" algn="r">
              <a:lnSpc>
                <a:spcPct val="90000"/>
              </a:lnSpc>
              <a:spcBef>
                <a:spcPts val="500"/>
              </a:spcBef>
              <a:spcAft>
                <a:spcPts val="0"/>
              </a:spcAft>
              <a:buClr>
                <a:schemeClr val="lt1"/>
              </a:buClr>
              <a:buSzPts val="1800"/>
              <a:buNone/>
              <a:defRPr sz="1800">
                <a:solidFill>
                  <a:schemeClr val="lt1"/>
                </a:solidFill>
              </a:defRPr>
            </a:lvl3pPr>
            <a:lvl4pPr indent="-228600" lvl="3" marL="1828800" rtl="1" algn="r">
              <a:lnSpc>
                <a:spcPct val="90000"/>
              </a:lnSpc>
              <a:spcBef>
                <a:spcPts val="500"/>
              </a:spcBef>
              <a:spcAft>
                <a:spcPts val="0"/>
              </a:spcAft>
              <a:buClr>
                <a:schemeClr val="lt1"/>
              </a:buClr>
              <a:buSzPts val="1600"/>
              <a:buNone/>
              <a:defRPr sz="1600">
                <a:solidFill>
                  <a:schemeClr val="lt1"/>
                </a:solidFill>
              </a:defRPr>
            </a:lvl4pPr>
            <a:lvl5pPr indent="-228600" lvl="4" marL="2286000" rtl="1" algn="r">
              <a:lnSpc>
                <a:spcPct val="90000"/>
              </a:lnSpc>
              <a:spcBef>
                <a:spcPts val="500"/>
              </a:spcBef>
              <a:spcAft>
                <a:spcPts val="0"/>
              </a:spcAft>
              <a:buClr>
                <a:schemeClr val="lt1"/>
              </a:buClr>
              <a:buSzPts val="1600"/>
              <a:buNone/>
              <a:defRPr sz="1600">
                <a:solidFill>
                  <a:schemeClr val="lt1"/>
                </a:solidFill>
              </a:defRPr>
            </a:lvl5pPr>
            <a:lvl6pPr indent="-228600" lvl="5" marL="2743200" rtl="1" algn="r">
              <a:lnSpc>
                <a:spcPct val="90000"/>
              </a:lnSpc>
              <a:spcBef>
                <a:spcPts val="500"/>
              </a:spcBef>
              <a:spcAft>
                <a:spcPts val="0"/>
              </a:spcAft>
              <a:buClr>
                <a:schemeClr val="lt1"/>
              </a:buClr>
              <a:buSzPts val="1600"/>
              <a:buNone/>
              <a:defRPr sz="1600">
                <a:solidFill>
                  <a:schemeClr val="lt1"/>
                </a:solidFill>
              </a:defRPr>
            </a:lvl6pPr>
            <a:lvl7pPr indent="-228600" lvl="6" marL="3200400" rtl="1" algn="r">
              <a:lnSpc>
                <a:spcPct val="90000"/>
              </a:lnSpc>
              <a:spcBef>
                <a:spcPts val="500"/>
              </a:spcBef>
              <a:spcAft>
                <a:spcPts val="0"/>
              </a:spcAft>
              <a:buClr>
                <a:schemeClr val="lt1"/>
              </a:buClr>
              <a:buSzPts val="1600"/>
              <a:buNone/>
              <a:defRPr sz="1600">
                <a:solidFill>
                  <a:schemeClr val="lt1"/>
                </a:solidFill>
              </a:defRPr>
            </a:lvl7pPr>
            <a:lvl8pPr indent="-228600" lvl="7" marL="3657600" rtl="1" algn="r">
              <a:lnSpc>
                <a:spcPct val="90000"/>
              </a:lnSpc>
              <a:spcBef>
                <a:spcPts val="500"/>
              </a:spcBef>
              <a:spcAft>
                <a:spcPts val="0"/>
              </a:spcAft>
              <a:buClr>
                <a:schemeClr val="lt1"/>
              </a:buClr>
              <a:buSzPts val="1600"/>
              <a:buNone/>
              <a:defRPr sz="1600">
                <a:solidFill>
                  <a:schemeClr val="lt1"/>
                </a:solidFill>
              </a:defRPr>
            </a:lvl8pPr>
            <a:lvl9pPr indent="-228600" lvl="8" marL="4114800" rtl="1" algn="r">
              <a:lnSpc>
                <a:spcPct val="90000"/>
              </a:lnSpc>
              <a:spcBef>
                <a:spcPts val="500"/>
              </a:spcBef>
              <a:spcAft>
                <a:spcPts val="0"/>
              </a:spcAft>
              <a:buClr>
                <a:schemeClr val="lt1"/>
              </a:buClr>
              <a:buSzPts val="1600"/>
              <a:buNone/>
              <a:defRPr sz="1600">
                <a:solidFill>
                  <a:schemeClr val="lt1"/>
                </a:solidFill>
              </a:defRPr>
            </a:lvl9pPr>
          </a:lstStyle>
          <a:p/>
        </p:txBody>
      </p:sp>
      <p:sp>
        <p:nvSpPr>
          <p:cNvPr id="105" name="Google Shape;105;p3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06" name="Google Shape;106;p3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07" name="Google Shape;107;p3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solidFill>
                  <a:srgbClr val="FFFFFF"/>
                </a:solidFill>
              </a:defRPr>
            </a:lvl1pPr>
            <a:lvl2pPr indent="0" lvl="1" marL="0" rtl="1" algn="r">
              <a:spcBef>
                <a:spcPts val="0"/>
              </a:spcBef>
              <a:buNone/>
              <a:defRPr>
                <a:solidFill>
                  <a:srgbClr val="FFFFFF"/>
                </a:solidFill>
              </a:defRPr>
            </a:lvl2pPr>
            <a:lvl3pPr indent="0" lvl="2" marL="0" rtl="1" algn="r">
              <a:spcBef>
                <a:spcPts val="0"/>
              </a:spcBef>
              <a:buNone/>
              <a:defRPr>
                <a:solidFill>
                  <a:srgbClr val="FFFFFF"/>
                </a:solidFill>
              </a:defRPr>
            </a:lvl3pPr>
            <a:lvl4pPr indent="0" lvl="3" marL="0" rtl="1" algn="r">
              <a:spcBef>
                <a:spcPts val="0"/>
              </a:spcBef>
              <a:buNone/>
              <a:defRPr>
                <a:solidFill>
                  <a:srgbClr val="FFFFFF"/>
                </a:solidFill>
              </a:defRPr>
            </a:lvl4pPr>
            <a:lvl5pPr indent="0" lvl="4" marL="0" rtl="1" algn="r">
              <a:spcBef>
                <a:spcPts val="0"/>
              </a:spcBef>
              <a:buNone/>
              <a:defRPr>
                <a:solidFill>
                  <a:srgbClr val="FFFFFF"/>
                </a:solidFill>
              </a:defRPr>
            </a:lvl5pPr>
            <a:lvl6pPr indent="0" lvl="5" marL="0" rtl="1" algn="r">
              <a:spcBef>
                <a:spcPts val="0"/>
              </a:spcBef>
              <a:buNone/>
              <a:defRPr>
                <a:solidFill>
                  <a:srgbClr val="FFFFFF"/>
                </a:solidFill>
              </a:defRPr>
            </a:lvl6pPr>
            <a:lvl7pPr indent="0" lvl="6" marL="0" rtl="1" algn="r">
              <a:spcBef>
                <a:spcPts val="0"/>
              </a:spcBef>
              <a:buNone/>
              <a:defRPr>
                <a:solidFill>
                  <a:srgbClr val="FFFFFF"/>
                </a:solidFill>
              </a:defRPr>
            </a:lvl7pPr>
            <a:lvl8pPr indent="0" lvl="7" marL="0" rtl="1" algn="r">
              <a:spcBef>
                <a:spcPts val="0"/>
              </a:spcBef>
              <a:buNone/>
              <a:defRPr>
                <a:solidFill>
                  <a:srgbClr val="FFFFFF"/>
                </a:solidFill>
              </a:defRPr>
            </a:lvl8pPr>
            <a:lvl9pPr indent="0" lvl="8" marL="0" rtl="1" algn="r">
              <a:spcBef>
                <a:spcPts val="0"/>
              </a:spcBef>
              <a:buNone/>
              <a:defRPr>
                <a:solidFill>
                  <a:srgbClr val="FFFFFF"/>
                </a:solidFill>
              </a:defRPr>
            </a:lvl9pPr>
          </a:lstStyle>
          <a:p>
            <a:pPr indent="0" lvl="0" marL="0" rtl="1"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ux contenus" type="twoObj">
  <p:cSld name="TWO_OBJECTS">
    <p:spTree>
      <p:nvGrpSpPr>
        <p:cNvPr id="108" name="Shape 108"/>
        <p:cNvGrpSpPr/>
        <p:nvPr/>
      </p:nvGrpSpPr>
      <p:grpSpPr>
        <a:xfrm>
          <a:off x="0" y="0"/>
          <a:ext cx="0" cy="0"/>
          <a:chOff x="0" y="0"/>
          <a:chExt cx="0" cy="0"/>
        </a:xfrm>
      </p:grpSpPr>
      <p:sp>
        <p:nvSpPr>
          <p:cNvPr id="109" name="Google Shape;109;p3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3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lt1"/>
              </a:buClr>
              <a:buSzPts val="1800"/>
              <a:buChar char="•"/>
              <a:defRPr/>
            </a:lvl1pPr>
            <a:lvl2pPr indent="-342900" lvl="1" marL="914400" rtl="1" algn="r">
              <a:lnSpc>
                <a:spcPct val="90000"/>
              </a:lnSpc>
              <a:spcBef>
                <a:spcPts val="500"/>
              </a:spcBef>
              <a:spcAft>
                <a:spcPts val="0"/>
              </a:spcAft>
              <a:buClr>
                <a:schemeClr val="lt1"/>
              </a:buClr>
              <a:buSzPts val="1800"/>
              <a:buChar char="•"/>
              <a:defRPr/>
            </a:lvl2pPr>
            <a:lvl3pPr indent="-342900" lvl="2" marL="1371600" rtl="1" algn="r">
              <a:lnSpc>
                <a:spcPct val="90000"/>
              </a:lnSpc>
              <a:spcBef>
                <a:spcPts val="500"/>
              </a:spcBef>
              <a:spcAft>
                <a:spcPts val="0"/>
              </a:spcAft>
              <a:buClr>
                <a:schemeClr val="lt1"/>
              </a:buClr>
              <a:buSzPts val="1800"/>
              <a:buChar char="•"/>
              <a:defRPr/>
            </a:lvl3pPr>
            <a:lvl4pPr indent="-342900" lvl="3" marL="1828800" rtl="1" algn="r">
              <a:lnSpc>
                <a:spcPct val="90000"/>
              </a:lnSpc>
              <a:spcBef>
                <a:spcPts val="500"/>
              </a:spcBef>
              <a:spcAft>
                <a:spcPts val="0"/>
              </a:spcAft>
              <a:buClr>
                <a:schemeClr val="lt1"/>
              </a:buClr>
              <a:buSzPts val="1800"/>
              <a:buChar char="•"/>
              <a:defRPr/>
            </a:lvl4pPr>
            <a:lvl5pPr indent="-342900" lvl="4" marL="2286000" rtl="1" algn="r">
              <a:lnSpc>
                <a:spcPct val="90000"/>
              </a:lnSpc>
              <a:spcBef>
                <a:spcPts val="500"/>
              </a:spcBef>
              <a:spcAft>
                <a:spcPts val="0"/>
              </a:spcAft>
              <a:buClr>
                <a:schemeClr val="lt1"/>
              </a:buClr>
              <a:buSzPts val="1800"/>
              <a:buChar char="•"/>
              <a:defRPr/>
            </a:lvl5pPr>
            <a:lvl6pPr indent="-342900" lvl="5" marL="2743200" rtl="1" algn="r">
              <a:lnSpc>
                <a:spcPct val="90000"/>
              </a:lnSpc>
              <a:spcBef>
                <a:spcPts val="500"/>
              </a:spcBef>
              <a:spcAft>
                <a:spcPts val="0"/>
              </a:spcAft>
              <a:buClr>
                <a:schemeClr val="lt1"/>
              </a:buClr>
              <a:buSzPts val="1800"/>
              <a:buChar char="•"/>
              <a:defRPr/>
            </a:lvl6pPr>
            <a:lvl7pPr indent="-342900" lvl="6" marL="3200400" rtl="1" algn="r">
              <a:lnSpc>
                <a:spcPct val="90000"/>
              </a:lnSpc>
              <a:spcBef>
                <a:spcPts val="500"/>
              </a:spcBef>
              <a:spcAft>
                <a:spcPts val="0"/>
              </a:spcAft>
              <a:buClr>
                <a:schemeClr val="lt1"/>
              </a:buClr>
              <a:buSzPts val="1800"/>
              <a:buChar char="•"/>
              <a:defRPr/>
            </a:lvl7pPr>
            <a:lvl8pPr indent="-342900" lvl="7" marL="3657600" rtl="1" algn="r">
              <a:lnSpc>
                <a:spcPct val="90000"/>
              </a:lnSpc>
              <a:spcBef>
                <a:spcPts val="500"/>
              </a:spcBef>
              <a:spcAft>
                <a:spcPts val="0"/>
              </a:spcAft>
              <a:buClr>
                <a:schemeClr val="lt1"/>
              </a:buClr>
              <a:buSzPts val="1800"/>
              <a:buChar char="•"/>
              <a:defRPr/>
            </a:lvl8pPr>
            <a:lvl9pPr indent="-342900" lvl="8" marL="4114800" rtl="1" algn="r">
              <a:lnSpc>
                <a:spcPct val="90000"/>
              </a:lnSpc>
              <a:spcBef>
                <a:spcPts val="500"/>
              </a:spcBef>
              <a:spcAft>
                <a:spcPts val="0"/>
              </a:spcAft>
              <a:buClr>
                <a:schemeClr val="lt1"/>
              </a:buClr>
              <a:buSzPts val="1800"/>
              <a:buChar char="•"/>
              <a:defRPr/>
            </a:lvl9pPr>
          </a:lstStyle>
          <a:p/>
        </p:txBody>
      </p:sp>
      <p:sp>
        <p:nvSpPr>
          <p:cNvPr id="111" name="Google Shape;111;p3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lt1"/>
              </a:buClr>
              <a:buSzPts val="1800"/>
              <a:buChar char="•"/>
              <a:defRPr/>
            </a:lvl1pPr>
            <a:lvl2pPr indent="-342900" lvl="1" marL="914400" rtl="1" algn="r">
              <a:lnSpc>
                <a:spcPct val="90000"/>
              </a:lnSpc>
              <a:spcBef>
                <a:spcPts val="500"/>
              </a:spcBef>
              <a:spcAft>
                <a:spcPts val="0"/>
              </a:spcAft>
              <a:buClr>
                <a:schemeClr val="lt1"/>
              </a:buClr>
              <a:buSzPts val="1800"/>
              <a:buChar char="•"/>
              <a:defRPr/>
            </a:lvl2pPr>
            <a:lvl3pPr indent="-342900" lvl="2" marL="1371600" rtl="1" algn="r">
              <a:lnSpc>
                <a:spcPct val="90000"/>
              </a:lnSpc>
              <a:spcBef>
                <a:spcPts val="500"/>
              </a:spcBef>
              <a:spcAft>
                <a:spcPts val="0"/>
              </a:spcAft>
              <a:buClr>
                <a:schemeClr val="lt1"/>
              </a:buClr>
              <a:buSzPts val="1800"/>
              <a:buChar char="•"/>
              <a:defRPr/>
            </a:lvl3pPr>
            <a:lvl4pPr indent="-342900" lvl="3" marL="1828800" rtl="1" algn="r">
              <a:lnSpc>
                <a:spcPct val="90000"/>
              </a:lnSpc>
              <a:spcBef>
                <a:spcPts val="500"/>
              </a:spcBef>
              <a:spcAft>
                <a:spcPts val="0"/>
              </a:spcAft>
              <a:buClr>
                <a:schemeClr val="lt1"/>
              </a:buClr>
              <a:buSzPts val="1800"/>
              <a:buChar char="•"/>
              <a:defRPr/>
            </a:lvl4pPr>
            <a:lvl5pPr indent="-342900" lvl="4" marL="2286000" rtl="1" algn="r">
              <a:lnSpc>
                <a:spcPct val="90000"/>
              </a:lnSpc>
              <a:spcBef>
                <a:spcPts val="500"/>
              </a:spcBef>
              <a:spcAft>
                <a:spcPts val="0"/>
              </a:spcAft>
              <a:buClr>
                <a:schemeClr val="lt1"/>
              </a:buClr>
              <a:buSzPts val="1800"/>
              <a:buChar char="•"/>
              <a:defRPr/>
            </a:lvl5pPr>
            <a:lvl6pPr indent="-342900" lvl="5" marL="2743200" rtl="1" algn="r">
              <a:lnSpc>
                <a:spcPct val="90000"/>
              </a:lnSpc>
              <a:spcBef>
                <a:spcPts val="500"/>
              </a:spcBef>
              <a:spcAft>
                <a:spcPts val="0"/>
              </a:spcAft>
              <a:buClr>
                <a:schemeClr val="lt1"/>
              </a:buClr>
              <a:buSzPts val="1800"/>
              <a:buChar char="•"/>
              <a:defRPr/>
            </a:lvl6pPr>
            <a:lvl7pPr indent="-342900" lvl="6" marL="3200400" rtl="1" algn="r">
              <a:lnSpc>
                <a:spcPct val="90000"/>
              </a:lnSpc>
              <a:spcBef>
                <a:spcPts val="500"/>
              </a:spcBef>
              <a:spcAft>
                <a:spcPts val="0"/>
              </a:spcAft>
              <a:buClr>
                <a:schemeClr val="lt1"/>
              </a:buClr>
              <a:buSzPts val="1800"/>
              <a:buChar char="•"/>
              <a:defRPr/>
            </a:lvl7pPr>
            <a:lvl8pPr indent="-342900" lvl="7" marL="3657600" rtl="1" algn="r">
              <a:lnSpc>
                <a:spcPct val="90000"/>
              </a:lnSpc>
              <a:spcBef>
                <a:spcPts val="500"/>
              </a:spcBef>
              <a:spcAft>
                <a:spcPts val="0"/>
              </a:spcAft>
              <a:buClr>
                <a:schemeClr val="lt1"/>
              </a:buClr>
              <a:buSzPts val="1800"/>
              <a:buChar char="•"/>
              <a:defRPr/>
            </a:lvl8pPr>
            <a:lvl9pPr indent="-342900" lvl="8" marL="4114800" rtl="1" algn="r">
              <a:lnSpc>
                <a:spcPct val="90000"/>
              </a:lnSpc>
              <a:spcBef>
                <a:spcPts val="500"/>
              </a:spcBef>
              <a:spcAft>
                <a:spcPts val="0"/>
              </a:spcAft>
              <a:buClr>
                <a:schemeClr val="lt1"/>
              </a:buClr>
              <a:buSzPts val="1800"/>
              <a:buChar char="•"/>
              <a:defRPr/>
            </a:lvl9pPr>
          </a:lstStyle>
          <a:p/>
        </p:txBody>
      </p:sp>
      <p:sp>
        <p:nvSpPr>
          <p:cNvPr id="112" name="Google Shape;112;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13" name="Google Shape;113;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14" name="Google Shape;114;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solidFill>
                  <a:srgbClr val="FFFFFF"/>
                </a:solidFill>
              </a:defRPr>
            </a:lvl1pPr>
            <a:lvl2pPr indent="0" lvl="1" marL="0" rtl="1" algn="r">
              <a:spcBef>
                <a:spcPts val="0"/>
              </a:spcBef>
              <a:buNone/>
              <a:defRPr>
                <a:solidFill>
                  <a:srgbClr val="FFFFFF"/>
                </a:solidFill>
              </a:defRPr>
            </a:lvl2pPr>
            <a:lvl3pPr indent="0" lvl="2" marL="0" rtl="1" algn="r">
              <a:spcBef>
                <a:spcPts val="0"/>
              </a:spcBef>
              <a:buNone/>
              <a:defRPr>
                <a:solidFill>
                  <a:srgbClr val="FFFFFF"/>
                </a:solidFill>
              </a:defRPr>
            </a:lvl3pPr>
            <a:lvl4pPr indent="0" lvl="3" marL="0" rtl="1" algn="r">
              <a:spcBef>
                <a:spcPts val="0"/>
              </a:spcBef>
              <a:buNone/>
              <a:defRPr>
                <a:solidFill>
                  <a:srgbClr val="FFFFFF"/>
                </a:solidFill>
              </a:defRPr>
            </a:lvl4pPr>
            <a:lvl5pPr indent="0" lvl="4" marL="0" rtl="1" algn="r">
              <a:spcBef>
                <a:spcPts val="0"/>
              </a:spcBef>
              <a:buNone/>
              <a:defRPr>
                <a:solidFill>
                  <a:srgbClr val="FFFFFF"/>
                </a:solidFill>
              </a:defRPr>
            </a:lvl5pPr>
            <a:lvl6pPr indent="0" lvl="5" marL="0" rtl="1" algn="r">
              <a:spcBef>
                <a:spcPts val="0"/>
              </a:spcBef>
              <a:buNone/>
              <a:defRPr>
                <a:solidFill>
                  <a:srgbClr val="FFFFFF"/>
                </a:solidFill>
              </a:defRPr>
            </a:lvl6pPr>
            <a:lvl7pPr indent="0" lvl="6" marL="0" rtl="1" algn="r">
              <a:spcBef>
                <a:spcPts val="0"/>
              </a:spcBef>
              <a:buNone/>
              <a:defRPr>
                <a:solidFill>
                  <a:srgbClr val="FFFFFF"/>
                </a:solidFill>
              </a:defRPr>
            </a:lvl7pPr>
            <a:lvl8pPr indent="0" lvl="7" marL="0" rtl="1" algn="r">
              <a:spcBef>
                <a:spcPts val="0"/>
              </a:spcBef>
              <a:buNone/>
              <a:defRPr>
                <a:solidFill>
                  <a:srgbClr val="FFFFFF"/>
                </a:solidFill>
              </a:defRPr>
            </a:lvl8pPr>
            <a:lvl9pPr indent="0" lvl="8" marL="0" rtl="1" algn="r">
              <a:spcBef>
                <a:spcPts val="0"/>
              </a:spcBef>
              <a:buNone/>
              <a:defRPr>
                <a:solidFill>
                  <a:srgbClr val="FFFFFF"/>
                </a:solidFill>
              </a:defRPr>
            </a:lvl9pPr>
          </a:lstStyle>
          <a:p>
            <a:pPr indent="0" lvl="0" marL="0" rtl="1"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ison" type="twoTxTwoObj">
  <p:cSld name="TWO_OBJECTS_WITH_TEXT">
    <p:spTree>
      <p:nvGrpSpPr>
        <p:cNvPr id="115" name="Shape 115"/>
        <p:cNvGrpSpPr/>
        <p:nvPr/>
      </p:nvGrpSpPr>
      <p:grpSpPr>
        <a:xfrm>
          <a:off x="0" y="0"/>
          <a:ext cx="0" cy="0"/>
          <a:chOff x="0" y="0"/>
          <a:chExt cx="0" cy="0"/>
        </a:xfrm>
      </p:grpSpPr>
      <p:sp>
        <p:nvSpPr>
          <p:cNvPr id="116" name="Google Shape;116;p3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7" name="Google Shape;117;p3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rtl="1" algn="r">
              <a:lnSpc>
                <a:spcPct val="90000"/>
              </a:lnSpc>
              <a:spcBef>
                <a:spcPts val="1000"/>
              </a:spcBef>
              <a:spcAft>
                <a:spcPts val="0"/>
              </a:spcAft>
              <a:buClr>
                <a:schemeClr val="lt1"/>
              </a:buClr>
              <a:buSzPts val="2400"/>
              <a:buNone/>
              <a:defRPr b="1" sz="2400"/>
            </a:lvl1pPr>
            <a:lvl2pPr indent="-228600" lvl="1" marL="914400" rtl="1" algn="r">
              <a:lnSpc>
                <a:spcPct val="90000"/>
              </a:lnSpc>
              <a:spcBef>
                <a:spcPts val="500"/>
              </a:spcBef>
              <a:spcAft>
                <a:spcPts val="0"/>
              </a:spcAft>
              <a:buClr>
                <a:schemeClr val="lt1"/>
              </a:buClr>
              <a:buSzPts val="2000"/>
              <a:buNone/>
              <a:defRPr b="1" sz="2000"/>
            </a:lvl2pPr>
            <a:lvl3pPr indent="-228600" lvl="2" marL="1371600" rtl="1" algn="r">
              <a:lnSpc>
                <a:spcPct val="90000"/>
              </a:lnSpc>
              <a:spcBef>
                <a:spcPts val="500"/>
              </a:spcBef>
              <a:spcAft>
                <a:spcPts val="0"/>
              </a:spcAft>
              <a:buClr>
                <a:schemeClr val="lt1"/>
              </a:buClr>
              <a:buSzPts val="1800"/>
              <a:buNone/>
              <a:defRPr b="1" sz="1800"/>
            </a:lvl3pPr>
            <a:lvl4pPr indent="-228600" lvl="3" marL="1828800" rtl="1" algn="r">
              <a:lnSpc>
                <a:spcPct val="90000"/>
              </a:lnSpc>
              <a:spcBef>
                <a:spcPts val="500"/>
              </a:spcBef>
              <a:spcAft>
                <a:spcPts val="0"/>
              </a:spcAft>
              <a:buClr>
                <a:schemeClr val="lt1"/>
              </a:buClr>
              <a:buSzPts val="1600"/>
              <a:buNone/>
              <a:defRPr b="1" sz="1600"/>
            </a:lvl4pPr>
            <a:lvl5pPr indent="-228600" lvl="4" marL="2286000" rtl="1" algn="r">
              <a:lnSpc>
                <a:spcPct val="90000"/>
              </a:lnSpc>
              <a:spcBef>
                <a:spcPts val="500"/>
              </a:spcBef>
              <a:spcAft>
                <a:spcPts val="0"/>
              </a:spcAft>
              <a:buClr>
                <a:schemeClr val="lt1"/>
              </a:buClr>
              <a:buSzPts val="1600"/>
              <a:buNone/>
              <a:defRPr b="1" sz="1600"/>
            </a:lvl5pPr>
            <a:lvl6pPr indent="-228600" lvl="5" marL="2743200" rtl="1" algn="r">
              <a:lnSpc>
                <a:spcPct val="90000"/>
              </a:lnSpc>
              <a:spcBef>
                <a:spcPts val="500"/>
              </a:spcBef>
              <a:spcAft>
                <a:spcPts val="0"/>
              </a:spcAft>
              <a:buClr>
                <a:schemeClr val="lt1"/>
              </a:buClr>
              <a:buSzPts val="1600"/>
              <a:buNone/>
              <a:defRPr b="1" sz="1600"/>
            </a:lvl6pPr>
            <a:lvl7pPr indent="-228600" lvl="6" marL="3200400" rtl="1" algn="r">
              <a:lnSpc>
                <a:spcPct val="90000"/>
              </a:lnSpc>
              <a:spcBef>
                <a:spcPts val="500"/>
              </a:spcBef>
              <a:spcAft>
                <a:spcPts val="0"/>
              </a:spcAft>
              <a:buClr>
                <a:schemeClr val="lt1"/>
              </a:buClr>
              <a:buSzPts val="1600"/>
              <a:buNone/>
              <a:defRPr b="1" sz="1600"/>
            </a:lvl7pPr>
            <a:lvl8pPr indent="-228600" lvl="7" marL="3657600" rtl="1" algn="r">
              <a:lnSpc>
                <a:spcPct val="90000"/>
              </a:lnSpc>
              <a:spcBef>
                <a:spcPts val="500"/>
              </a:spcBef>
              <a:spcAft>
                <a:spcPts val="0"/>
              </a:spcAft>
              <a:buClr>
                <a:schemeClr val="lt1"/>
              </a:buClr>
              <a:buSzPts val="1600"/>
              <a:buNone/>
              <a:defRPr b="1" sz="1600"/>
            </a:lvl8pPr>
            <a:lvl9pPr indent="-228600" lvl="8" marL="4114800" rtl="1" algn="r">
              <a:lnSpc>
                <a:spcPct val="90000"/>
              </a:lnSpc>
              <a:spcBef>
                <a:spcPts val="500"/>
              </a:spcBef>
              <a:spcAft>
                <a:spcPts val="0"/>
              </a:spcAft>
              <a:buClr>
                <a:schemeClr val="lt1"/>
              </a:buClr>
              <a:buSzPts val="1600"/>
              <a:buNone/>
              <a:defRPr b="1" sz="1600"/>
            </a:lvl9pPr>
          </a:lstStyle>
          <a:p/>
        </p:txBody>
      </p:sp>
      <p:sp>
        <p:nvSpPr>
          <p:cNvPr id="118" name="Google Shape;118;p3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lt1"/>
              </a:buClr>
              <a:buSzPts val="1800"/>
              <a:buChar char="•"/>
              <a:defRPr/>
            </a:lvl1pPr>
            <a:lvl2pPr indent="-342900" lvl="1" marL="914400" rtl="1" algn="r">
              <a:lnSpc>
                <a:spcPct val="90000"/>
              </a:lnSpc>
              <a:spcBef>
                <a:spcPts val="500"/>
              </a:spcBef>
              <a:spcAft>
                <a:spcPts val="0"/>
              </a:spcAft>
              <a:buClr>
                <a:schemeClr val="lt1"/>
              </a:buClr>
              <a:buSzPts val="1800"/>
              <a:buChar char="•"/>
              <a:defRPr/>
            </a:lvl2pPr>
            <a:lvl3pPr indent="-342900" lvl="2" marL="1371600" rtl="1" algn="r">
              <a:lnSpc>
                <a:spcPct val="90000"/>
              </a:lnSpc>
              <a:spcBef>
                <a:spcPts val="500"/>
              </a:spcBef>
              <a:spcAft>
                <a:spcPts val="0"/>
              </a:spcAft>
              <a:buClr>
                <a:schemeClr val="lt1"/>
              </a:buClr>
              <a:buSzPts val="1800"/>
              <a:buChar char="•"/>
              <a:defRPr/>
            </a:lvl3pPr>
            <a:lvl4pPr indent="-342900" lvl="3" marL="1828800" rtl="1" algn="r">
              <a:lnSpc>
                <a:spcPct val="90000"/>
              </a:lnSpc>
              <a:spcBef>
                <a:spcPts val="500"/>
              </a:spcBef>
              <a:spcAft>
                <a:spcPts val="0"/>
              </a:spcAft>
              <a:buClr>
                <a:schemeClr val="lt1"/>
              </a:buClr>
              <a:buSzPts val="1800"/>
              <a:buChar char="•"/>
              <a:defRPr/>
            </a:lvl4pPr>
            <a:lvl5pPr indent="-342900" lvl="4" marL="2286000" rtl="1" algn="r">
              <a:lnSpc>
                <a:spcPct val="90000"/>
              </a:lnSpc>
              <a:spcBef>
                <a:spcPts val="500"/>
              </a:spcBef>
              <a:spcAft>
                <a:spcPts val="0"/>
              </a:spcAft>
              <a:buClr>
                <a:schemeClr val="lt1"/>
              </a:buClr>
              <a:buSzPts val="1800"/>
              <a:buChar char="•"/>
              <a:defRPr/>
            </a:lvl5pPr>
            <a:lvl6pPr indent="-342900" lvl="5" marL="2743200" rtl="1" algn="r">
              <a:lnSpc>
                <a:spcPct val="90000"/>
              </a:lnSpc>
              <a:spcBef>
                <a:spcPts val="500"/>
              </a:spcBef>
              <a:spcAft>
                <a:spcPts val="0"/>
              </a:spcAft>
              <a:buClr>
                <a:schemeClr val="lt1"/>
              </a:buClr>
              <a:buSzPts val="1800"/>
              <a:buChar char="•"/>
              <a:defRPr/>
            </a:lvl6pPr>
            <a:lvl7pPr indent="-342900" lvl="6" marL="3200400" rtl="1" algn="r">
              <a:lnSpc>
                <a:spcPct val="90000"/>
              </a:lnSpc>
              <a:spcBef>
                <a:spcPts val="500"/>
              </a:spcBef>
              <a:spcAft>
                <a:spcPts val="0"/>
              </a:spcAft>
              <a:buClr>
                <a:schemeClr val="lt1"/>
              </a:buClr>
              <a:buSzPts val="1800"/>
              <a:buChar char="•"/>
              <a:defRPr/>
            </a:lvl7pPr>
            <a:lvl8pPr indent="-342900" lvl="7" marL="3657600" rtl="1" algn="r">
              <a:lnSpc>
                <a:spcPct val="90000"/>
              </a:lnSpc>
              <a:spcBef>
                <a:spcPts val="500"/>
              </a:spcBef>
              <a:spcAft>
                <a:spcPts val="0"/>
              </a:spcAft>
              <a:buClr>
                <a:schemeClr val="lt1"/>
              </a:buClr>
              <a:buSzPts val="1800"/>
              <a:buChar char="•"/>
              <a:defRPr/>
            </a:lvl8pPr>
            <a:lvl9pPr indent="-342900" lvl="8" marL="4114800" rtl="1" algn="r">
              <a:lnSpc>
                <a:spcPct val="90000"/>
              </a:lnSpc>
              <a:spcBef>
                <a:spcPts val="500"/>
              </a:spcBef>
              <a:spcAft>
                <a:spcPts val="0"/>
              </a:spcAft>
              <a:buClr>
                <a:schemeClr val="lt1"/>
              </a:buClr>
              <a:buSzPts val="1800"/>
              <a:buChar char="•"/>
              <a:defRPr/>
            </a:lvl9pPr>
          </a:lstStyle>
          <a:p/>
        </p:txBody>
      </p:sp>
      <p:sp>
        <p:nvSpPr>
          <p:cNvPr id="119" name="Google Shape;119;p3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rtl="1" algn="r">
              <a:lnSpc>
                <a:spcPct val="90000"/>
              </a:lnSpc>
              <a:spcBef>
                <a:spcPts val="1000"/>
              </a:spcBef>
              <a:spcAft>
                <a:spcPts val="0"/>
              </a:spcAft>
              <a:buClr>
                <a:schemeClr val="lt1"/>
              </a:buClr>
              <a:buSzPts val="2400"/>
              <a:buNone/>
              <a:defRPr b="1" sz="2400"/>
            </a:lvl1pPr>
            <a:lvl2pPr indent="-228600" lvl="1" marL="914400" rtl="1" algn="r">
              <a:lnSpc>
                <a:spcPct val="90000"/>
              </a:lnSpc>
              <a:spcBef>
                <a:spcPts val="500"/>
              </a:spcBef>
              <a:spcAft>
                <a:spcPts val="0"/>
              </a:spcAft>
              <a:buClr>
                <a:schemeClr val="lt1"/>
              </a:buClr>
              <a:buSzPts val="2000"/>
              <a:buNone/>
              <a:defRPr b="1" sz="2000"/>
            </a:lvl2pPr>
            <a:lvl3pPr indent="-228600" lvl="2" marL="1371600" rtl="1" algn="r">
              <a:lnSpc>
                <a:spcPct val="90000"/>
              </a:lnSpc>
              <a:spcBef>
                <a:spcPts val="500"/>
              </a:spcBef>
              <a:spcAft>
                <a:spcPts val="0"/>
              </a:spcAft>
              <a:buClr>
                <a:schemeClr val="lt1"/>
              </a:buClr>
              <a:buSzPts val="1800"/>
              <a:buNone/>
              <a:defRPr b="1" sz="1800"/>
            </a:lvl3pPr>
            <a:lvl4pPr indent="-228600" lvl="3" marL="1828800" rtl="1" algn="r">
              <a:lnSpc>
                <a:spcPct val="90000"/>
              </a:lnSpc>
              <a:spcBef>
                <a:spcPts val="500"/>
              </a:spcBef>
              <a:spcAft>
                <a:spcPts val="0"/>
              </a:spcAft>
              <a:buClr>
                <a:schemeClr val="lt1"/>
              </a:buClr>
              <a:buSzPts val="1600"/>
              <a:buNone/>
              <a:defRPr b="1" sz="1600"/>
            </a:lvl4pPr>
            <a:lvl5pPr indent="-228600" lvl="4" marL="2286000" rtl="1" algn="r">
              <a:lnSpc>
                <a:spcPct val="90000"/>
              </a:lnSpc>
              <a:spcBef>
                <a:spcPts val="500"/>
              </a:spcBef>
              <a:spcAft>
                <a:spcPts val="0"/>
              </a:spcAft>
              <a:buClr>
                <a:schemeClr val="lt1"/>
              </a:buClr>
              <a:buSzPts val="1600"/>
              <a:buNone/>
              <a:defRPr b="1" sz="1600"/>
            </a:lvl5pPr>
            <a:lvl6pPr indent="-228600" lvl="5" marL="2743200" rtl="1" algn="r">
              <a:lnSpc>
                <a:spcPct val="90000"/>
              </a:lnSpc>
              <a:spcBef>
                <a:spcPts val="500"/>
              </a:spcBef>
              <a:spcAft>
                <a:spcPts val="0"/>
              </a:spcAft>
              <a:buClr>
                <a:schemeClr val="lt1"/>
              </a:buClr>
              <a:buSzPts val="1600"/>
              <a:buNone/>
              <a:defRPr b="1" sz="1600"/>
            </a:lvl6pPr>
            <a:lvl7pPr indent="-228600" lvl="6" marL="3200400" rtl="1" algn="r">
              <a:lnSpc>
                <a:spcPct val="90000"/>
              </a:lnSpc>
              <a:spcBef>
                <a:spcPts val="500"/>
              </a:spcBef>
              <a:spcAft>
                <a:spcPts val="0"/>
              </a:spcAft>
              <a:buClr>
                <a:schemeClr val="lt1"/>
              </a:buClr>
              <a:buSzPts val="1600"/>
              <a:buNone/>
              <a:defRPr b="1" sz="1600"/>
            </a:lvl7pPr>
            <a:lvl8pPr indent="-228600" lvl="7" marL="3657600" rtl="1" algn="r">
              <a:lnSpc>
                <a:spcPct val="90000"/>
              </a:lnSpc>
              <a:spcBef>
                <a:spcPts val="500"/>
              </a:spcBef>
              <a:spcAft>
                <a:spcPts val="0"/>
              </a:spcAft>
              <a:buClr>
                <a:schemeClr val="lt1"/>
              </a:buClr>
              <a:buSzPts val="1600"/>
              <a:buNone/>
              <a:defRPr b="1" sz="1600"/>
            </a:lvl8pPr>
            <a:lvl9pPr indent="-228600" lvl="8" marL="4114800" rtl="1" algn="r">
              <a:lnSpc>
                <a:spcPct val="90000"/>
              </a:lnSpc>
              <a:spcBef>
                <a:spcPts val="500"/>
              </a:spcBef>
              <a:spcAft>
                <a:spcPts val="0"/>
              </a:spcAft>
              <a:buClr>
                <a:schemeClr val="lt1"/>
              </a:buClr>
              <a:buSzPts val="1600"/>
              <a:buNone/>
              <a:defRPr b="1" sz="1600"/>
            </a:lvl9pPr>
          </a:lstStyle>
          <a:p/>
        </p:txBody>
      </p:sp>
      <p:sp>
        <p:nvSpPr>
          <p:cNvPr id="120" name="Google Shape;120;p3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lt1"/>
              </a:buClr>
              <a:buSzPts val="1800"/>
              <a:buChar char="•"/>
              <a:defRPr/>
            </a:lvl1pPr>
            <a:lvl2pPr indent="-342900" lvl="1" marL="914400" rtl="1" algn="r">
              <a:lnSpc>
                <a:spcPct val="90000"/>
              </a:lnSpc>
              <a:spcBef>
                <a:spcPts val="500"/>
              </a:spcBef>
              <a:spcAft>
                <a:spcPts val="0"/>
              </a:spcAft>
              <a:buClr>
                <a:schemeClr val="lt1"/>
              </a:buClr>
              <a:buSzPts val="1800"/>
              <a:buChar char="•"/>
              <a:defRPr/>
            </a:lvl2pPr>
            <a:lvl3pPr indent="-342900" lvl="2" marL="1371600" rtl="1" algn="r">
              <a:lnSpc>
                <a:spcPct val="90000"/>
              </a:lnSpc>
              <a:spcBef>
                <a:spcPts val="500"/>
              </a:spcBef>
              <a:spcAft>
                <a:spcPts val="0"/>
              </a:spcAft>
              <a:buClr>
                <a:schemeClr val="lt1"/>
              </a:buClr>
              <a:buSzPts val="1800"/>
              <a:buChar char="•"/>
              <a:defRPr/>
            </a:lvl3pPr>
            <a:lvl4pPr indent="-342900" lvl="3" marL="1828800" rtl="1" algn="r">
              <a:lnSpc>
                <a:spcPct val="90000"/>
              </a:lnSpc>
              <a:spcBef>
                <a:spcPts val="500"/>
              </a:spcBef>
              <a:spcAft>
                <a:spcPts val="0"/>
              </a:spcAft>
              <a:buClr>
                <a:schemeClr val="lt1"/>
              </a:buClr>
              <a:buSzPts val="1800"/>
              <a:buChar char="•"/>
              <a:defRPr/>
            </a:lvl4pPr>
            <a:lvl5pPr indent="-342900" lvl="4" marL="2286000" rtl="1" algn="r">
              <a:lnSpc>
                <a:spcPct val="90000"/>
              </a:lnSpc>
              <a:spcBef>
                <a:spcPts val="500"/>
              </a:spcBef>
              <a:spcAft>
                <a:spcPts val="0"/>
              </a:spcAft>
              <a:buClr>
                <a:schemeClr val="lt1"/>
              </a:buClr>
              <a:buSzPts val="1800"/>
              <a:buChar char="•"/>
              <a:defRPr/>
            </a:lvl5pPr>
            <a:lvl6pPr indent="-342900" lvl="5" marL="2743200" rtl="1" algn="r">
              <a:lnSpc>
                <a:spcPct val="90000"/>
              </a:lnSpc>
              <a:spcBef>
                <a:spcPts val="500"/>
              </a:spcBef>
              <a:spcAft>
                <a:spcPts val="0"/>
              </a:spcAft>
              <a:buClr>
                <a:schemeClr val="lt1"/>
              </a:buClr>
              <a:buSzPts val="1800"/>
              <a:buChar char="•"/>
              <a:defRPr/>
            </a:lvl6pPr>
            <a:lvl7pPr indent="-342900" lvl="6" marL="3200400" rtl="1" algn="r">
              <a:lnSpc>
                <a:spcPct val="90000"/>
              </a:lnSpc>
              <a:spcBef>
                <a:spcPts val="500"/>
              </a:spcBef>
              <a:spcAft>
                <a:spcPts val="0"/>
              </a:spcAft>
              <a:buClr>
                <a:schemeClr val="lt1"/>
              </a:buClr>
              <a:buSzPts val="1800"/>
              <a:buChar char="•"/>
              <a:defRPr/>
            </a:lvl7pPr>
            <a:lvl8pPr indent="-342900" lvl="7" marL="3657600" rtl="1" algn="r">
              <a:lnSpc>
                <a:spcPct val="90000"/>
              </a:lnSpc>
              <a:spcBef>
                <a:spcPts val="500"/>
              </a:spcBef>
              <a:spcAft>
                <a:spcPts val="0"/>
              </a:spcAft>
              <a:buClr>
                <a:schemeClr val="lt1"/>
              </a:buClr>
              <a:buSzPts val="1800"/>
              <a:buChar char="•"/>
              <a:defRPr/>
            </a:lvl8pPr>
            <a:lvl9pPr indent="-342900" lvl="8" marL="4114800" rtl="1" algn="r">
              <a:lnSpc>
                <a:spcPct val="90000"/>
              </a:lnSpc>
              <a:spcBef>
                <a:spcPts val="500"/>
              </a:spcBef>
              <a:spcAft>
                <a:spcPts val="0"/>
              </a:spcAft>
              <a:buClr>
                <a:schemeClr val="lt1"/>
              </a:buClr>
              <a:buSzPts val="1800"/>
              <a:buChar char="•"/>
              <a:defRPr/>
            </a:lvl9pPr>
          </a:lstStyle>
          <a:p/>
        </p:txBody>
      </p:sp>
      <p:sp>
        <p:nvSpPr>
          <p:cNvPr id="121" name="Google Shape;121;p3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22" name="Google Shape;122;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23" name="Google Shape;123;p3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solidFill>
                  <a:srgbClr val="FFFFFF"/>
                </a:solidFill>
              </a:defRPr>
            </a:lvl1pPr>
            <a:lvl2pPr indent="0" lvl="1" marL="0" rtl="1" algn="r">
              <a:spcBef>
                <a:spcPts val="0"/>
              </a:spcBef>
              <a:buNone/>
              <a:defRPr>
                <a:solidFill>
                  <a:srgbClr val="FFFFFF"/>
                </a:solidFill>
              </a:defRPr>
            </a:lvl2pPr>
            <a:lvl3pPr indent="0" lvl="2" marL="0" rtl="1" algn="r">
              <a:spcBef>
                <a:spcPts val="0"/>
              </a:spcBef>
              <a:buNone/>
              <a:defRPr>
                <a:solidFill>
                  <a:srgbClr val="FFFFFF"/>
                </a:solidFill>
              </a:defRPr>
            </a:lvl3pPr>
            <a:lvl4pPr indent="0" lvl="3" marL="0" rtl="1" algn="r">
              <a:spcBef>
                <a:spcPts val="0"/>
              </a:spcBef>
              <a:buNone/>
              <a:defRPr>
                <a:solidFill>
                  <a:srgbClr val="FFFFFF"/>
                </a:solidFill>
              </a:defRPr>
            </a:lvl4pPr>
            <a:lvl5pPr indent="0" lvl="4" marL="0" rtl="1" algn="r">
              <a:spcBef>
                <a:spcPts val="0"/>
              </a:spcBef>
              <a:buNone/>
              <a:defRPr>
                <a:solidFill>
                  <a:srgbClr val="FFFFFF"/>
                </a:solidFill>
              </a:defRPr>
            </a:lvl5pPr>
            <a:lvl6pPr indent="0" lvl="5" marL="0" rtl="1" algn="r">
              <a:spcBef>
                <a:spcPts val="0"/>
              </a:spcBef>
              <a:buNone/>
              <a:defRPr>
                <a:solidFill>
                  <a:srgbClr val="FFFFFF"/>
                </a:solidFill>
              </a:defRPr>
            </a:lvl6pPr>
            <a:lvl7pPr indent="0" lvl="6" marL="0" rtl="1" algn="r">
              <a:spcBef>
                <a:spcPts val="0"/>
              </a:spcBef>
              <a:buNone/>
              <a:defRPr>
                <a:solidFill>
                  <a:srgbClr val="FFFFFF"/>
                </a:solidFill>
              </a:defRPr>
            </a:lvl7pPr>
            <a:lvl8pPr indent="0" lvl="7" marL="0" rtl="1" algn="r">
              <a:spcBef>
                <a:spcPts val="0"/>
              </a:spcBef>
              <a:buNone/>
              <a:defRPr>
                <a:solidFill>
                  <a:srgbClr val="FFFFFF"/>
                </a:solidFill>
              </a:defRPr>
            </a:lvl8pPr>
            <a:lvl9pPr indent="0" lvl="8" marL="0" rtl="1" algn="r">
              <a:spcBef>
                <a:spcPts val="0"/>
              </a:spcBef>
              <a:buNone/>
              <a:defRPr>
                <a:solidFill>
                  <a:srgbClr val="FFFFFF"/>
                </a:solidFill>
              </a:defRPr>
            </a:lvl9pPr>
          </a:lstStyle>
          <a:p>
            <a:pPr indent="0" lvl="0" marL="0" rtl="1"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seul" type="titleOnly">
  <p:cSld name="TITLE_ONLY">
    <p:spTree>
      <p:nvGrpSpPr>
        <p:cNvPr id="124" name="Shape 124"/>
        <p:cNvGrpSpPr/>
        <p:nvPr/>
      </p:nvGrpSpPr>
      <p:grpSpPr>
        <a:xfrm>
          <a:off x="0" y="0"/>
          <a:ext cx="0" cy="0"/>
          <a:chOff x="0" y="0"/>
          <a:chExt cx="0" cy="0"/>
        </a:xfrm>
      </p:grpSpPr>
      <p:sp>
        <p:nvSpPr>
          <p:cNvPr id="125" name="Google Shape;125;p3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6" name="Google Shape;126;p3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27" name="Google Shape;127;p3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28" name="Google Shape;128;p3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solidFill>
                  <a:srgbClr val="FFFFFF"/>
                </a:solidFill>
              </a:defRPr>
            </a:lvl1pPr>
            <a:lvl2pPr indent="0" lvl="1" marL="0" rtl="1" algn="r">
              <a:spcBef>
                <a:spcPts val="0"/>
              </a:spcBef>
              <a:buNone/>
              <a:defRPr>
                <a:solidFill>
                  <a:srgbClr val="FFFFFF"/>
                </a:solidFill>
              </a:defRPr>
            </a:lvl2pPr>
            <a:lvl3pPr indent="0" lvl="2" marL="0" rtl="1" algn="r">
              <a:spcBef>
                <a:spcPts val="0"/>
              </a:spcBef>
              <a:buNone/>
              <a:defRPr>
                <a:solidFill>
                  <a:srgbClr val="FFFFFF"/>
                </a:solidFill>
              </a:defRPr>
            </a:lvl3pPr>
            <a:lvl4pPr indent="0" lvl="3" marL="0" rtl="1" algn="r">
              <a:spcBef>
                <a:spcPts val="0"/>
              </a:spcBef>
              <a:buNone/>
              <a:defRPr>
                <a:solidFill>
                  <a:srgbClr val="FFFFFF"/>
                </a:solidFill>
              </a:defRPr>
            </a:lvl4pPr>
            <a:lvl5pPr indent="0" lvl="4" marL="0" rtl="1" algn="r">
              <a:spcBef>
                <a:spcPts val="0"/>
              </a:spcBef>
              <a:buNone/>
              <a:defRPr>
                <a:solidFill>
                  <a:srgbClr val="FFFFFF"/>
                </a:solidFill>
              </a:defRPr>
            </a:lvl5pPr>
            <a:lvl6pPr indent="0" lvl="5" marL="0" rtl="1" algn="r">
              <a:spcBef>
                <a:spcPts val="0"/>
              </a:spcBef>
              <a:buNone/>
              <a:defRPr>
                <a:solidFill>
                  <a:srgbClr val="FFFFFF"/>
                </a:solidFill>
              </a:defRPr>
            </a:lvl6pPr>
            <a:lvl7pPr indent="0" lvl="6" marL="0" rtl="1" algn="r">
              <a:spcBef>
                <a:spcPts val="0"/>
              </a:spcBef>
              <a:buNone/>
              <a:defRPr>
                <a:solidFill>
                  <a:srgbClr val="FFFFFF"/>
                </a:solidFill>
              </a:defRPr>
            </a:lvl7pPr>
            <a:lvl8pPr indent="0" lvl="7" marL="0" rtl="1" algn="r">
              <a:spcBef>
                <a:spcPts val="0"/>
              </a:spcBef>
              <a:buNone/>
              <a:defRPr>
                <a:solidFill>
                  <a:srgbClr val="FFFFFF"/>
                </a:solidFill>
              </a:defRPr>
            </a:lvl8pPr>
            <a:lvl9pPr indent="0" lvl="8" marL="0" rtl="1" algn="r">
              <a:spcBef>
                <a:spcPts val="0"/>
              </a:spcBef>
              <a:buNone/>
              <a:defRPr>
                <a:solidFill>
                  <a:srgbClr val="FFFFFF"/>
                </a:solidFill>
              </a:defRPr>
            </a:lvl9pPr>
          </a:lstStyle>
          <a:p>
            <a:pPr indent="0" lvl="0" marL="0" rtl="1"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 avec légende" type="objTx">
  <p:cSld name="OBJECT_WITH_CAPTION_TEXT">
    <p:spTree>
      <p:nvGrpSpPr>
        <p:cNvPr id="129" name="Shape 129"/>
        <p:cNvGrpSpPr/>
        <p:nvPr/>
      </p:nvGrpSpPr>
      <p:grpSpPr>
        <a:xfrm>
          <a:off x="0" y="0"/>
          <a:ext cx="0" cy="0"/>
          <a:chOff x="0" y="0"/>
          <a:chExt cx="0" cy="0"/>
        </a:xfrm>
      </p:grpSpPr>
      <p:sp>
        <p:nvSpPr>
          <p:cNvPr id="130" name="Google Shape;130;p4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rtl="1" algn="l">
              <a:lnSpc>
                <a:spcPct val="90000"/>
              </a:lnSpc>
              <a:spcBef>
                <a:spcPts val="0"/>
              </a:spcBef>
              <a:spcAft>
                <a:spcPts val="0"/>
              </a:spcAft>
              <a:buClr>
                <a:schemeClr val="lt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1" name="Google Shape;131;p4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rtl="1" algn="r">
              <a:lnSpc>
                <a:spcPct val="90000"/>
              </a:lnSpc>
              <a:spcBef>
                <a:spcPts val="1000"/>
              </a:spcBef>
              <a:spcAft>
                <a:spcPts val="0"/>
              </a:spcAft>
              <a:buClr>
                <a:schemeClr val="lt1"/>
              </a:buClr>
              <a:buSzPts val="3200"/>
              <a:buChar char="•"/>
              <a:defRPr sz="3200"/>
            </a:lvl1pPr>
            <a:lvl2pPr indent="-406400" lvl="1" marL="914400" rtl="1" algn="r">
              <a:lnSpc>
                <a:spcPct val="90000"/>
              </a:lnSpc>
              <a:spcBef>
                <a:spcPts val="500"/>
              </a:spcBef>
              <a:spcAft>
                <a:spcPts val="0"/>
              </a:spcAft>
              <a:buClr>
                <a:schemeClr val="lt1"/>
              </a:buClr>
              <a:buSzPts val="2800"/>
              <a:buChar char="•"/>
              <a:defRPr sz="2800"/>
            </a:lvl2pPr>
            <a:lvl3pPr indent="-381000" lvl="2" marL="1371600" rtl="1" algn="r">
              <a:lnSpc>
                <a:spcPct val="90000"/>
              </a:lnSpc>
              <a:spcBef>
                <a:spcPts val="500"/>
              </a:spcBef>
              <a:spcAft>
                <a:spcPts val="0"/>
              </a:spcAft>
              <a:buClr>
                <a:schemeClr val="lt1"/>
              </a:buClr>
              <a:buSzPts val="2400"/>
              <a:buChar char="•"/>
              <a:defRPr sz="2400"/>
            </a:lvl3pPr>
            <a:lvl4pPr indent="-355600" lvl="3" marL="1828800" rtl="1" algn="r">
              <a:lnSpc>
                <a:spcPct val="90000"/>
              </a:lnSpc>
              <a:spcBef>
                <a:spcPts val="500"/>
              </a:spcBef>
              <a:spcAft>
                <a:spcPts val="0"/>
              </a:spcAft>
              <a:buClr>
                <a:schemeClr val="lt1"/>
              </a:buClr>
              <a:buSzPts val="2000"/>
              <a:buChar char="•"/>
              <a:defRPr sz="2000"/>
            </a:lvl4pPr>
            <a:lvl5pPr indent="-355600" lvl="4" marL="2286000" rtl="1" algn="r">
              <a:lnSpc>
                <a:spcPct val="90000"/>
              </a:lnSpc>
              <a:spcBef>
                <a:spcPts val="500"/>
              </a:spcBef>
              <a:spcAft>
                <a:spcPts val="0"/>
              </a:spcAft>
              <a:buClr>
                <a:schemeClr val="lt1"/>
              </a:buClr>
              <a:buSzPts val="2000"/>
              <a:buChar char="•"/>
              <a:defRPr sz="2000"/>
            </a:lvl5pPr>
            <a:lvl6pPr indent="-355600" lvl="5" marL="2743200" rtl="1" algn="r">
              <a:lnSpc>
                <a:spcPct val="90000"/>
              </a:lnSpc>
              <a:spcBef>
                <a:spcPts val="500"/>
              </a:spcBef>
              <a:spcAft>
                <a:spcPts val="0"/>
              </a:spcAft>
              <a:buClr>
                <a:schemeClr val="lt1"/>
              </a:buClr>
              <a:buSzPts val="2000"/>
              <a:buChar char="•"/>
              <a:defRPr sz="2000"/>
            </a:lvl6pPr>
            <a:lvl7pPr indent="-355600" lvl="6" marL="3200400" rtl="1" algn="r">
              <a:lnSpc>
                <a:spcPct val="90000"/>
              </a:lnSpc>
              <a:spcBef>
                <a:spcPts val="500"/>
              </a:spcBef>
              <a:spcAft>
                <a:spcPts val="0"/>
              </a:spcAft>
              <a:buClr>
                <a:schemeClr val="lt1"/>
              </a:buClr>
              <a:buSzPts val="2000"/>
              <a:buChar char="•"/>
              <a:defRPr sz="2000"/>
            </a:lvl7pPr>
            <a:lvl8pPr indent="-355600" lvl="7" marL="3657600" rtl="1" algn="r">
              <a:lnSpc>
                <a:spcPct val="90000"/>
              </a:lnSpc>
              <a:spcBef>
                <a:spcPts val="500"/>
              </a:spcBef>
              <a:spcAft>
                <a:spcPts val="0"/>
              </a:spcAft>
              <a:buClr>
                <a:schemeClr val="lt1"/>
              </a:buClr>
              <a:buSzPts val="2000"/>
              <a:buChar char="•"/>
              <a:defRPr sz="2000"/>
            </a:lvl8pPr>
            <a:lvl9pPr indent="-355600" lvl="8" marL="4114800" rtl="1" algn="r">
              <a:lnSpc>
                <a:spcPct val="90000"/>
              </a:lnSpc>
              <a:spcBef>
                <a:spcPts val="500"/>
              </a:spcBef>
              <a:spcAft>
                <a:spcPts val="0"/>
              </a:spcAft>
              <a:buClr>
                <a:schemeClr val="lt1"/>
              </a:buClr>
              <a:buSzPts val="2000"/>
              <a:buChar char="•"/>
              <a:defRPr sz="2000"/>
            </a:lvl9pPr>
          </a:lstStyle>
          <a:p/>
        </p:txBody>
      </p:sp>
      <p:sp>
        <p:nvSpPr>
          <p:cNvPr id="132" name="Google Shape;132;p4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chemeClr val="lt1"/>
              </a:buClr>
              <a:buSzPts val="1600"/>
              <a:buNone/>
              <a:defRPr sz="1600"/>
            </a:lvl1pPr>
            <a:lvl2pPr indent="-228600" lvl="1" marL="914400" rtl="1" algn="r">
              <a:lnSpc>
                <a:spcPct val="90000"/>
              </a:lnSpc>
              <a:spcBef>
                <a:spcPts val="500"/>
              </a:spcBef>
              <a:spcAft>
                <a:spcPts val="0"/>
              </a:spcAft>
              <a:buClr>
                <a:schemeClr val="lt1"/>
              </a:buClr>
              <a:buSzPts val="1400"/>
              <a:buNone/>
              <a:defRPr sz="1400"/>
            </a:lvl2pPr>
            <a:lvl3pPr indent="-228600" lvl="2" marL="1371600" rtl="1" algn="r">
              <a:lnSpc>
                <a:spcPct val="90000"/>
              </a:lnSpc>
              <a:spcBef>
                <a:spcPts val="500"/>
              </a:spcBef>
              <a:spcAft>
                <a:spcPts val="0"/>
              </a:spcAft>
              <a:buClr>
                <a:schemeClr val="lt1"/>
              </a:buClr>
              <a:buSzPts val="1200"/>
              <a:buNone/>
              <a:defRPr sz="1200"/>
            </a:lvl3pPr>
            <a:lvl4pPr indent="-228600" lvl="3" marL="1828800" rtl="1" algn="r">
              <a:lnSpc>
                <a:spcPct val="90000"/>
              </a:lnSpc>
              <a:spcBef>
                <a:spcPts val="500"/>
              </a:spcBef>
              <a:spcAft>
                <a:spcPts val="0"/>
              </a:spcAft>
              <a:buClr>
                <a:schemeClr val="lt1"/>
              </a:buClr>
              <a:buSzPts val="1000"/>
              <a:buNone/>
              <a:defRPr sz="1000"/>
            </a:lvl4pPr>
            <a:lvl5pPr indent="-228600" lvl="4" marL="2286000" rtl="1" algn="r">
              <a:lnSpc>
                <a:spcPct val="90000"/>
              </a:lnSpc>
              <a:spcBef>
                <a:spcPts val="500"/>
              </a:spcBef>
              <a:spcAft>
                <a:spcPts val="0"/>
              </a:spcAft>
              <a:buClr>
                <a:schemeClr val="lt1"/>
              </a:buClr>
              <a:buSzPts val="1000"/>
              <a:buNone/>
              <a:defRPr sz="1000"/>
            </a:lvl5pPr>
            <a:lvl6pPr indent="-228600" lvl="5" marL="2743200" rtl="1" algn="r">
              <a:lnSpc>
                <a:spcPct val="90000"/>
              </a:lnSpc>
              <a:spcBef>
                <a:spcPts val="500"/>
              </a:spcBef>
              <a:spcAft>
                <a:spcPts val="0"/>
              </a:spcAft>
              <a:buClr>
                <a:schemeClr val="lt1"/>
              </a:buClr>
              <a:buSzPts val="1000"/>
              <a:buNone/>
              <a:defRPr sz="1000"/>
            </a:lvl6pPr>
            <a:lvl7pPr indent="-228600" lvl="6" marL="3200400" rtl="1" algn="r">
              <a:lnSpc>
                <a:spcPct val="90000"/>
              </a:lnSpc>
              <a:spcBef>
                <a:spcPts val="500"/>
              </a:spcBef>
              <a:spcAft>
                <a:spcPts val="0"/>
              </a:spcAft>
              <a:buClr>
                <a:schemeClr val="lt1"/>
              </a:buClr>
              <a:buSzPts val="1000"/>
              <a:buNone/>
              <a:defRPr sz="1000"/>
            </a:lvl7pPr>
            <a:lvl8pPr indent="-228600" lvl="7" marL="3657600" rtl="1" algn="r">
              <a:lnSpc>
                <a:spcPct val="90000"/>
              </a:lnSpc>
              <a:spcBef>
                <a:spcPts val="500"/>
              </a:spcBef>
              <a:spcAft>
                <a:spcPts val="0"/>
              </a:spcAft>
              <a:buClr>
                <a:schemeClr val="lt1"/>
              </a:buClr>
              <a:buSzPts val="1000"/>
              <a:buNone/>
              <a:defRPr sz="1000"/>
            </a:lvl8pPr>
            <a:lvl9pPr indent="-228600" lvl="8" marL="4114800" rtl="1" algn="r">
              <a:lnSpc>
                <a:spcPct val="90000"/>
              </a:lnSpc>
              <a:spcBef>
                <a:spcPts val="500"/>
              </a:spcBef>
              <a:spcAft>
                <a:spcPts val="0"/>
              </a:spcAft>
              <a:buClr>
                <a:schemeClr val="lt1"/>
              </a:buClr>
              <a:buSzPts val="1000"/>
              <a:buNone/>
              <a:defRPr sz="1000"/>
            </a:lvl9pPr>
          </a:lstStyle>
          <a:p/>
        </p:txBody>
      </p:sp>
      <p:sp>
        <p:nvSpPr>
          <p:cNvPr id="133" name="Google Shape;133;p4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34" name="Google Shape;134;p4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35" name="Google Shape;135;p4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solidFill>
                  <a:srgbClr val="FFFFFF"/>
                </a:solidFill>
              </a:defRPr>
            </a:lvl1pPr>
            <a:lvl2pPr indent="0" lvl="1" marL="0" rtl="1" algn="r">
              <a:spcBef>
                <a:spcPts val="0"/>
              </a:spcBef>
              <a:buNone/>
              <a:defRPr>
                <a:solidFill>
                  <a:srgbClr val="FFFFFF"/>
                </a:solidFill>
              </a:defRPr>
            </a:lvl2pPr>
            <a:lvl3pPr indent="0" lvl="2" marL="0" rtl="1" algn="r">
              <a:spcBef>
                <a:spcPts val="0"/>
              </a:spcBef>
              <a:buNone/>
              <a:defRPr>
                <a:solidFill>
                  <a:srgbClr val="FFFFFF"/>
                </a:solidFill>
              </a:defRPr>
            </a:lvl3pPr>
            <a:lvl4pPr indent="0" lvl="3" marL="0" rtl="1" algn="r">
              <a:spcBef>
                <a:spcPts val="0"/>
              </a:spcBef>
              <a:buNone/>
              <a:defRPr>
                <a:solidFill>
                  <a:srgbClr val="FFFFFF"/>
                </a:solidFill>
              </a:defRPr>
            </a:lvl4pPr>
            <a:lvl5pPr indent="0" lvl="4" marL="0" rtl="1" algn="r">
              <a:spcBef>
                <a:spcPts val="0"/>
              </a:spcBef>
              <a:buNone/>
              <a:defRPr>
                <a:solidFill>
                  <a:srgbClr val="FFFFFF"/>
                </a:solidFill>
              </a:defRPr>
            </a:lvl5pPr>
            <a:lvl6pPr indent="0" lvl="5" marL="0" rtl="1" algn="r">
              <a:spcBef>
                <a:spcPts val="0"/>
              </a:spcBef>
              <a:buNone/>
              <a:defRPr>
                <a:solidFill>
                  <a:srgbClr val="FFFFFF"/>
                </a:solidFill>
              </a:defRPr>
            </a:lvl6pPr>
            <a:lvl7pPr indent="0" lvl="6" marL="0" rtl="1" algn="r">
              <a:spcBef>
                <a:spcPts val="0"/>
              </a:spcBef>
              <a:buNone/>
              <a:defRPr>
                <a:solidFill>
                  <a:srgbClr val="FFFFFF"/>
                </a:solidFill>
              </a:defRPr>
            </a:lvl7pPr>
            <a:lvl8pPr indent="0" lvl="7" marL="0" rtl="1" algn="r">
              <a:spcBef>
                <a:spcPts val="0"/>
              </a:spcBef>
              <a:buNone/>
              <a:defRPr>
                <a:solidFill>
                  <a:srgbClr val="FFFFFF"/>
                </a:solidFill>
              </a:defRPr>
            </a:lvl8pPr>
            <a:lvl9pPr indent="0" lvl="8" marL="0" rtl="1" algn="r">
              <a:spcBef>
                <a:spcPts val="0"/>
              </a:spcBef>
              <a:buNone/>
              <a:defRPr>
                <a:solidFill>
                  <a:srgbClr val="FFFFFF"/>
                </a:solidFill>
              </a:defRPr>
            </a:lvl9pPr>
          </a:lstStyle>
          <a:p>
            <a:pPr indent="0" lvl="0" marL="0" rtl="1"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type="obj">
  <p:cSld name="OBJECT">
    <p:spTree>
      <p:nvGrpSpPr>
        <p:cNvPr id="17" name="Shape 17"/>
        <p:cNvGrpSpPr/>
        <p:nvPr/>
      </p:nvGrpSpPr>
      <p:grpSpPr>
        <a:xfrm>
          <a:off x="0" y="0"/>
          <a:ext cx="0" cy="0"/>
          <a:chOff x="0" y="0"/>
          <a:chExt cx="0" cy="0"/>
        </a:xfrm>
      </p:grpSpPr>
      <p:sp>
        <p:nvSpPr>
          <p:cNvPr id="18" name="Google Shape;18;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20" name="Google Shape;20;p24"/>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1" name="Google Shape;21;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2" name="Google Shape;22;p24"/>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vec légende" type="picTx">
  <p:cSld name="PICTURE_WITH_CAPTION_TEXT">
    <p:spTree>
      <p:nvGrpSpPr>
        <p:cNvPr id="136" name="Shape 136"/>
        <p:cNvGrpSpPr/>
        <p:nvPr/>
      </p:nvGrpSpPr>
      <p:grpSpPr>
        <a:xfrm>
          <a:off x="0" y="0"/>
          <a:ext cx="0" cy="0"/>
          <a:chOff x="0" y="0"/>
          <a:chExt cx="0" cy="0"/>
        </a:xfrm>
      </p:grpSpPr>
      <p:sp>
        <p:nvSpPr>
          <p:cNvPr id="137" name="Google Shape;137;p4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rtl="1" algn="l">
              <a:lnSpc>
                <a:spcPct val="90000"/>
              </a:lnSpc>
              <a:spcBef>
                <a:spcPts val="0"/>
              </a:spcBef>
              <a:spcAft>
                <a:spcPts val="0"/>
              </a:spcAft>
              <a:buClr>
                <a:schemeClr val="lt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8" name="Google Shape;138;p41"/>
          <p:cNvSpPr/>
          <p:nvPr>
            <p:ph idx="2" type="pic"/>
          </p:nvPr>
        </p:nvSpPr>
        <p:spPr>
          <a:xfrm>
            <a:off x="5183188" y="987425"/>
            <a:ext cx="6172200" cy="4873625"/>
          </a:xfrm>
          <a:prstGeom prst="rect">
            <a:avLst/>
          </a:prstGeom>
          <a:noFill/>
          <a:ln>
            <a:noFill/>
          </a:ln>
        </p:spPr>
      </p:sp>
      <p:sp>
        <p:nvSpPr>
          <p:cNvPr id="139" name="Google Shape;139;p4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chemeClr val="lt1"/>
              </a:buClr>
              <a:buSzPts val="1600"/>
              <a:buNone/>
              <a:defRPr sz="1600"/>
            </a:lvl1pPr>
            <a:lvl2pPr indent="-228600" lvl="1" marL="914400" rtl="1" algn="r">
              <a:lnSpc>
                <a:spcPct val="90000"/>
              </a:lnSpc>
              <a:spcBef>
                <a:spcPts val="500"/>
              </a:spcBef>
              <a:spcAft>
                <a:spcPts val="0"/>
              </a:spcAft>
              <a:buClr>
                <a:schemeClr val="lt1"/>
              </a:buClr>
              <a:buSzPts val="1400"/>
              <a:buNone/>
              <a:defRPr sz="1400"/>
            </a:lvl2pPr>
            <a:lvl3pPr indent="-228600" lvl="2" marL="1371600" rtl="1" algn="r">
              <a:lnSpc>
                <a:spcPct val="90000"/>
              </a:lnSpc>
              <a:spcBef>
                <a:spcPts val="500"/>
              </a:spcBef>
              <a:spcAft>
                <a:spcPts val="0"/>
              </a:spcAft>
              <a:buClr>
                <a:schemeClr val="lt1"/>
              </a:buClr>
              <a:buSzPts val="1200"/>
              <a:buNone/>
              <a:defRPr sz="1200"/>
            </a:lvl3pPr>
            <a:lvl4pPr indent="-228600" lvl="3" marL="1828800" rtl="1" algn="r">
              <a:lnSpc>
                <a:spcPct val="90000"/>
              </a:lnSpc>
              <a:spcBef>
                <a:spcPts val="500"/>
              </a:spcBef>
              <a:spcAft>
                <a:spcPts val="0"/>
              </a:spcAft>
              <a:buClr>
                <a:schemeClr val="lt1"/>
              </a:buClr>
              <a:buSzPts val="1000"/>
              <a:buNone/>
              <a:defRPr sz="1000"/>
            </a:lvl4pPr>
            <a:lvl5pPr indent="-228600" lvl="4" marL="2286000" rtl="1" algn="r">
              <a:lnSpc>
                <a:spcPct val="90000"/>
              </a:lnSpc>
              <a:spcBef>
                <a:spcPts val="500"/>
              </a:spcBef>
              <a:spcAft>
                <a:spcPts val="0"/>
              </a:spcAft>
              <a:buClr>
                <a:schemeClr val="lt1"/>
              </a:buClr>
              <a:buSzPts val="1000"/>
              <a:buNone/>
              <a:defRPr sz="1000"/>
            </a:lvl5pPr>
            <a:lvl6pPr indent="-228600" lvl="5" marL="2743200" rtl="1" algn="r">
              <a:lnSpc>
                <a:spcPct val="90000"/>
              </a:lnSpc>
              <a:spcBef>
                <a:spcPts val="500"/>
              </a:spcBef>
              <a:spcAft>
                <a:spcPts val="0"/>
              </a:spcAft>
              <a:buClr>
                <a:schemeClr val="lt1"/>
              </a:buClr>
              <a:buSzPts val="1000"/>
              <a:buNone/>
              <a:defRPr sz="1000"/>
            </a:lvl6pPr>
            <a:lvl7pPr indent="-228600" lvl="6" marL="3200400" rtl="1" algn="r">
              <a:lnSpc>
                <a:spcPct val="90000"/>
              </a:lnSpc>
              <a:spcBef>
                <a:spcPts val="500"/>
              </a:spcBef>
              <a:spcAft>
                <a:spcPts val="0"/>
              </a:spcAft>
              <a:buClr>
                <a:schemeClr val="lt1"/>
              </a:buClr>
              <a:buSzPts val="1000"/>
              <a:buNone/>
              <a:defRPr sz="1000"/>
            </a:lvl7pPr>
            <a:lvl8pPr indent="-228600" lvl="7" marL="3657600" rtl="1" algn="r">
              <a:lnSpc>
                <a:spcPct val="90000"/>
              </a:lnSpc>
              <a:spcBef>
                <a:spcPts val="500"/>
              </a:spcBef>
              <a:spcAft>
                <a:spcPts val="0"/>
              </a:spcAft>
              <a:buClr>
                <a:schemeClr val="lt1"/>
              </a:buClr>
              <a:buSzPts val="1000"/>
              <a:buNone/>
              <a:defRPr sz="1000"/>
            </a:lvl8pPr>
            <a:lvl9pPr indent="-228600" lvl="8" marL="4114800" rtl="1" algn="r">
              <a:lnSpc>
                <a:spcPct val="90000"/>
              </a:lnSpc>
              <a:spcBef>
                <a:spcPts val="500"/>
              </a:spcBef>
              <a:spcAft>
                <a:spcPts val="0"/>
              </a:spcAft>
              <a:buClr>
                <a:schemeClr val="lt1"/>
              </a:buClr>
              <a:buSzPts val="1000"/>
              <a:buNone/>
              <a:defRPr sz="1000"/>
            </a:lvl9pPr>
          </a:lstStyle>
          <a:p/>
        </p:txBody>
      </p:sp>
      <p:sp>
        <p:nvSpPr>
          <p:cNvPr id="140" name="Google Shape;140;p4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41" name="Google Shape;141;p4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42" name="Google Shape;142;p4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solidFill>
                  <a:srgbClr val="FFFFFF"/>
                </a:solidFill>
              </a:defRPr>
            </a:lvl1pPr>
            <a:lvl2pPr indent="0" lvl="1" marL="0" rtl="1" algn="r">
              <a:spcBef>
                <a:spcPts val="0"/>
              </a:spcBef>
              <a:buNone/>
              <a:defRPr>
                <a:solidFill>
                  <a:srgbClr val="FFFFFF"/>
                </a:solidFill>
              </a:defRPr>
            </a:lvl2pPr>
            <a:lvl3pPr indent="0" lvl="2" marL="0" rtl="1" algn="r">
              <a:spcBef>
                <a:spcPts val="0"/>
              </a:spcBef>
              <a:buNone/>
              <a:defRPr>
                <a:solidFill>
                  <a:srgbClr val="FFFFFF"/>
                </a:solidFill>
              </a:defRPr>
            </a:lvl3pPr>
            <a:lvl4pPr indent="0" lvl="3" marL="0" rtl="1" algn="r">
              <a:spcBef>
                <a:spcPts val="0"/>
              </a:spcBef>
              <a:buNone/>
              <a:defRPr>
                <a:solidFill>
                  <a:srgbClr val="FFFFFF"/>
                </a:solidFill>
              </a:defRPr>
            </a:lvl4pPr>
            <a:lvl5pPr indent="0" lvl="4" marL="0" rtl="1" algn="r">
              <a:spcBef>
                <a:spcPts val="0"/>
              </a:spcBef>
              <a:buNone/>
              <a:defRPr>
                <a:solidFill>
                  <a:srgbClr val="FFFFFF"/>
                </a:solidFill>
              </a:defRPr>
            </a:lvl5pPr>
            <a:lvl6pPr indent="0" lvl="5" marL="0" rtl="1" algn="r">
              <a:spcBef>
                <a:spcPts val="0"/>
              </a:spcBef>
              <a:buNone/>
              <a:defRPr>
                <a:solidFill>
                  <a:srgbClr val="FFFFFF"/>
                </a:solidFill>
              </a:defRPr>
            </a:lvl6pPr>
            <a:lvl7pPr indent="0" lvl="6" marL="0" rtl="1" algn="r">
              <a:spcBef>
                <a:spcPts val="0"/>
              </a:spcBef>
              <a:buNone/>
              <a:defRPr>
                <a:solidFill>
                  <a:srgbClr val="FFFFFF"/>
                </a:solidFill>
              </a:defRPr>
            </a:lvl7pPr>
            <a:lvl8pPr indent="0" lvl="7" marL="0" rtl="1" algn="r">
              <a:spcBef>
                <a:spcPts val="0"/>
              </a:spcBef>
              <a:buNone/>
              <a:defRPr>
                <a:solidFill>
                  <a:srgbClr val="FFFFFF"/>
                </a:solidFill>
              </a:defRPr>
            </a:lvl8pPr>
            <a:lvl9pPr indent="0" lvl="8" marL="0" rtl="1" algn="r">
              <a:spcBef>
                <a:spcPts val="0"/>
              </a:spcBef>
              <a:buNone/>
              <a:defRPr>
                <a:solidFill>
                  <a:srgbClr val="FFFFFF"/>
                </a:solidFill>
              </a:defRPr>
            </a:lvl9pPr>
          </a:lstStyle>
          <a:p>
            <a:pPr indent="0" lvl="0" marL="0" rtl="1"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texte vertical" type="vertTx">
  <p:cSld name="VERTICAL_TEXT">
    <p:spTree>
      <p:nvGrpSpPr>
        <p:cNvPr id="143" name="Shape 143"/>
        <p:cNvGrpSpPr/>
        <p:nvPr/>
      </p:nvGrpSpPr>
      <p:grpSpPr>
        <a:xfrm>
          <a:off x="0" y="0"/>
          <a:ext cx="0" cy="0"/>
          <a:chOff x="0" y="0"/>
          <a:chExt cx="0" cy="0"/>
        </a:xfrm>
      </p:grpSpPr>
      <p:sp>
        <p:nvSpPr>
          <p:cNvPr id="144" name="Google Shape;144;p4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5" name="Google Shape;145;p4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lt1"/>
              </a:buClr>
              <a:buSzPts val="1800"/>
              <a:buChar char="•"/>
              <a:defRPr/>
            </a:lvl1pPr>
            <a:lvl2pPr indent="-342900" lvl="1" marL="914400" rtl="1" algn="r">
              <a:lnSpc>
                <a:spcPct val="90000"/>
              </a:lnSpc>
              <a:spcBef>
                <a:spcPts val="500"/>
              </a:spcBef>
              <a:spcAft>
                <a:spcPts val="0"/>
              </a:spcAft>
              <a:buClr>
                <a:schemeClr val="lt1"/>
              </a:buClr>
              <a:buSzPts val="1800"/>
              <a:buChar char="•"/>
              <a:defRPr/>
            </a:lvl2pPr>
            <a:lvl3pPr indent="-342900" lvl="2" marL="1371600" rtl="1" algn="r">
              <a:lnSpc>
                <a:spcPct val="90000"/>
              </a:lnSpc>
              <a:spcBef>
                <a:spcPts val="500"/>
              </a:spcBef>
              <a:spcAft>
                <a:spcPts val="0"/>
              </a:spcAft>
              <a:buClr>
                <a:schemeClr val="lt1"/>
              </a:buClr>
              <a:buSzPts val="1800"/>
              <a:buChar char="•"/>
              <a:defRPr/>
            </a:lvl3pPr>
            <a:lvl4pPr indent="-342900" lvl="3" marL="1828800" rtl="1" algn="r">
              <a:lnSpc>
                <a:spcPct val="90000"/>
              </a:lnSpc>
              <a:spcBef>
                <a:spcPts val="500"/>
              </a:spcBef>
              <a:spcAft>
                <a:spcPts val="0"/>
              </a:spcAft>
              <a:buClr>
                <a:schemeClr val="lt1"/>
              </a:buClr>
              <a:buSzPts val="1800"/>
              <a:buChar char="•"/>
              <a:defRPr/>
            </a:lvl4pPr>
            <a:lvl5pPr indent="-342900" lvl="4" marL="2286000" rtl="1" algn="r">
              <a:lnSpc>
                <a:spcPct val="90000"/>
              </a:lnSpc>
              <a:spcBef>
                <a:spcPts val="500"/>
              </a:spcBef>
              <a:spcAft>
                <a:spcPts val="0"/>
              </a:spcAft>
              <a:buClr>
                <a:schemeClr val="lt1"/>
              </a:buClr>
              <a:buSzPts val="1800"/>
              <a:buChar char="•"/>
              <a:defRPr/>
            </a:lvl5pPr>
            <a:lvl6pPr indent="-342900" lvl="5" marL="2743200" rtl="1" algn="r">
              <a:lnSpc>
                <a:spcPct val="90000"/>
              </a:lnSpc>
              <a:spcBef>
                <a:spcPts val="500"/>
              </a:spcBef>
              <a:spcAft>
                <a:spcPts val="0"/>
              </a:spcAft>
              <a:buClr>
                <a:schemeClr val="lt1"/>
              </a:buClr>
              <a:buSzPts val="1800"/>
              <a:buChar char="•"/>
              <a:defRPr/>
            </a:lvl6pPr>
            <a:lvl7pPr indent="-342900" lvl="6" marL="3200400" rtl="1" algn="r">
              <a:lnSpc>
                <a:spcPct val="90000"/>
              </a:lnSpc>
              <a:spcBef>
                <a:spcPts val="500"/>
              </a:spcBef>
              <a:spcAft>
                <a:spcPts val="0"/>
              </a:spcAft>
              <a:buClr>
                <a:schemeClr val="lt1"/>
              </a:buClr>
              <a:buSzPts val="1800"/>
              <a:buChar char="•"/>
              <a:defRPr/>
            </a:lvl7pPr>
            <a:lvl8pPr indent="-342900" lvl="7" marL="3657600" rtl="1" algn="r">
              <a:lnSpc>
                <a:spcPct val="90000"/>
              </a:lnSpc>
              <a:spcBef>
                <a:spcPts val="500"/>
              </a:spcBef>
              <a:spcAft>
                <a:spcPts val="0"/>
              </a:spcAft>
              <a:buClr>
                <a:schemeClr val="lt1"/>
              </a:buClr>
              <a:buSzPts val="1800"/>
              <a:buChar char="•"/>
              <a:defRPr/>
            </a:lvl8pPr>
            <a:lvl9pPr indent="-342900" lvl="8" marL="4114800" rtl="1" algn="r">
              <a:lnSpc>
                <a:spcPct val="90000"/>
              </a:lnSpc>
              <a:spcBef>
                <a:spcPts val="500"/>
              </a:spcBef>
              <a:spcAft>
                <a:spcPts val="0"/>
              </a:spcAft>
              <a:buClr>
                <a:schemeClr val="lt1"/>
              </a:buClr>
              <a:buSzPts val="1800"/>
              <a:buChar char="•"/>
              <a:defRPr/>
            </a:lvl9pPr>
          </a:lstStyle>
          <a:p/>
        </p:txBody>
      </p:sp>
      <p:sp>
        <p:nvSpPr>
          <p:cNvPr id="146" name="Google Shape;146;p4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47" name="Google Shape;147;p4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48" name="Google Shape;148;p4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solidFill>
                  <a:srgbClr val="FFFFFF"/>
                </a:solidFill>
              </a:defRPr>
            </a:lvl1pPr>
            <a:lvl2pPr indent="0" lvl="1" marL="0" rtl="1" algn="r">
              <a:spcBef>
                <a:spcPts val="0"/>
              </a:spcBef>
              <a:buNone/>
              <a:defRPr>
                <a:solidFill>
                  <a:srgbClr val="FFFFFF"/>
                </a:solidFill>
              </a:defRPr>
            </a:lvl2pPr>
            <a:lvl3pPr indent="0" lvl="2" marL="0" rtl="1" algn="r">
              <a:spcBef>
                <a:spcPts val="0"/>
              </a:spcBef>
              <a:buNone/>
              <a:defRPr>
                <a:solidFill>
                  <a:srgbClr val="FFFFFF"/>
                </a:solidFill>
              </a:defRPr>
            </a:lvl3pPr>
            <a:lvl4pPr indent="0" lvl="3" marL="0" rtl="1" algn="r">
              <a:spcBef>
                <a:spcPts val="0"/>
              </a:spcBef>
              <a:buNone/>
              <a:defRPr>
                <a:solidFill>
                  <a:srgbClr val="FFFFFF"/>
                </a:solidFill>
              </a:defRPr>
            </a:lvl4pPr>
            <a:lvl5pPr indent="0" lvl="4" marL="0" rtl="1" algn="r">
              <a:spcBef>
                <a:spcPts val="0"/>
              </a:spcBef>
              <a:buNone/>
              <a:defRPr>
                <a:solidFill>
                  <a:srgbClr val="FFFFFF"/>
                </a:solidFill>
              </a:defRPr>
            </a:lvl5pPr>
            <a:lvl6pPr indent="0" lvl="5" marL="0" rtl="1" algn="r">
              <a:spcBef>
                <a:spcPts val="0"/>
              </a:spcBef>
              <a:buNone/>
              <a:defRPr>
                <a:solidFill>
                  <a:srgbClr val="FFFFFF"/>
                </a:solidFill>
              </a:defRPr>
            </a:lvl6pPr>
            <a:lvl7pPr indent="0" lvl="6" marL="0" rtl="1" algn="r">
              <a:spcBef>
                <a:spcPts val="0"/>
              </a:spcBef>
              <a:buNone/>
              <a:defRPr>
                <a:solidFill>
                  <a:srgbClr val="FFFFFF"/>
                </a:solidFill>
              </a:defRPr>
            </a:lvl7pPr>
            <a:lvl8pPr indent="0" lvl="7" marL="0" rtl="1" algn="r">
              <a:spcBef>
                <a:spcPts val="0"/>
              </a:spcBef>
              <a:buNone/>
              <a:defRPr>
                <a:solidFill>
                  <a:srgbClr val="FFFFFF"/>
                </a:solidFill>
              </a:defRPr>
            </a:lvl8pPr>
            <a:lvl9pPr indent="0" lvl="8" marL="0" rtl="1" algn="r">
              <a:spcBef>
                <a:spcPts val="0"/>
              </a:spcBef>
              <a:buNone/>
              <a:defRPr>
                <a:solidFill>
                  <a:srgbClr val="FFFFFF"/>
                </a:solidFill>
              </a:defRPr>
            </a:lvl9pPr>
          </a:lstStyle>
          <a:p>
            <a:pPr indent="0" lvl="0" marL="0" rtl="1"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vertical et texte" type="vertTitleAndTx">
  <p:cSld name="VERTICAL_TITLE_AND_VERTICAL_TEXT">
    <p:spTree>
      <p:nvGrpSpPr>
        <p:cNvPr id="149" name="Shape 149"/>
        <p:cNvGrpSpPr/>
        <p:nvPr/>
      </p:nvGrpSpPr>
      <p:grpSpPr>
        <a:xfrm>
          <a:off x="0" y="0"/>
          <a:ext cx="0" cy="0"/>
          <a:chOff x="0" y="0"/>
          <a:chExt cx="0" cy="0"/>
        </a:xfrm>
      </p:grpSpPr>
      <p:sp>
        <p:nvSpPr>
          <p:cNvPr id="150" name="Google Shape;150;p4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1" name="Google Shape;151;p4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lt1"/>
              </a:buClr>
              <a:buSzPts val="1800"/>
              <a:buChar char="•"/>
              <a:defRPr/>
            </a:lvl1pPr>
            <a:lvl2pPr indent="-342900" lvl="1" marL="914400" rtl="1" algn="r">
              <a:lnSpc>
                <a:spcPct val="90000"/>
              </a:lnSpc>
              <a:spcBef>
                <a:spcPts val="500"/>
              </a:spcBef>
              <a:spcAft>
                <a:spcPts val="0"/>
              </a:spcAft>
              <a:buClr>
                <a:schemeClr val="lt1"/>
              </a:buClr>
              <a:buSzPts val="1800"/>
              <a:buChar char="•"/>
              <a:defRPr/>
            </a:lvl2pPr>
            <a:lvl3pPr indent="-342900" lvl="2" marL="1371600" rtl="1" algn="r">
              <a:lnSpc>
                <a:spcPct val="90000"/>
              </a:lnSpc>
              <a:spcBef>
                <a:spcPts val="500"/>
              </a:spcBef>
              <a:spcAft>
                <a:spcPts val="0"/>
              </a:spcAft>
              <a:buClr>
                <a:schemeClr val="lt1"/>
              </a:buClr>
              <a:buSzPts val="1800"/>
              <a:buChar char="•"/>
              <a:defRPr/>
            </a:lvl3pPr>
            <a:lvl4pPr indent="-342900" lvl="3" marL="1828800" rtl="1" algn="r">
              <a:lnSpc>
                <a:spcPct val="90000"/>
              </a:lnSpc>
              <a:spcBef>
                <a:spcPts val="500"/>
              </a:spcBef>
              <a:spcAft>
                <a:spcPts val="0"/>
              </a:spcAft>
              <a:buClr>
                <a:schemeClr val="lt1"/>
              </a:buClr>
              <a:buSzPts val="1800"/>
              <a:buChar char="•"/>
              <a:defRPr/>
            </a:lvl4pPr>
            <a:lvl5pPr indent="-342900" lvl="4" marL="2286000" rtl="1" algn="r">
              <a:lnSpc>
                <a:spcPct val="90000"/>
              </a:lnSpc>
              <a:spcBef>
                <a:spcPts val="500"/>
              </a:spcBef>
              <a:spcAft>
                <a:spcPts val="0"/>
              </a:spcAft>
              <a:buClr>
                <a:schemeClr val="lt1"/>
              </a:buClr>
              <a:buSzPts val="1800"/>
              <a:buChar char="•"/>
              <a:defRPr/>
            </a:lvl5pPr>
            <a:lvl6pPr indent="-342900" lvl="5" marL="2743200" rtl="1" algn="r">
              <a:lnSpc>
                <a:spcPct val="90000"/>
              </a:lnSpc>
              <a:spcBef>
                <a:spcPts val="500"/>
              </a:spcBef>
              <a:spcAft>
                <a:spcPts val="0"/>
              </a:spcAft>
              <a:buClr>
                <a:schemeClr val="lt1"/>
              </a:buClr>
              <a:buSzPts val="1800"/>
              <a:buChar char="•"/>
              <a:defRPr/>
            </a:lvl6pPr>
            <a:lvl7pPr indent="-342900" lvl="6" marL="3200400" rtl="1" algn="r">
              <a:lnSpc>
                <a:spcPct val="90000"/>
              </a:lnSpc>
              <a:spcBef>
                <a:spcPts val="500"/>
              </a:spcBef>
              <a:spcAft>
                <a:spcPts val="0"/>
              </a:spcAft>
              <a:buClr>
                <a:schemeClr val="lt1"/>
              </a:buClr>
              <a:buSzPts val="1800"/>
              <a:buChar char="•"/>
              <a:defRPr/>
            </a:lvl7pPr>
            <a:lvl8pPr indent="-342900" lvl="7" marL="3657600" rtl="1" algn="r">
              <a:lnSpc>
                <a:spcPct val="90000"/>
              </a:lnSpc>
              <a:spcBef>
                <a:spcPts val="500"/>
              </a:spcBef>
              <a:spcAft>
                <a:spcPts val="0"/>
              </a:spcAft>
              <a:buClr>
                <a:schemeClr val="lt1"/>
              </a:buClr>
              <a:buSzPts val="1800"/>
              <a:buChar char="•"/>
              <a:defRPr/>
            </a:lvl8pPr>
            <a:lvl9pPr indent="-342900" lvl="8" marL="4114800" rtl="1" algn="r">
              <a:lnSpc>
                <a:spcPct val="90000"/>
              </a:lnSpc>
              <a:spcBef>
                <a:spcPts val="500"/>
              </a:spcBef>
              <a:spcAft>
                <a:spcPts val="0"/>
              </a:spcAft>
              <a:buClr>
                <a:schemeClr val="lt1"/>
              </a:buClr>
              <a:buSzPts val="1800"/>
              <a:buChar char="•"/>
              <a:defRPr/>
            </a:lvl9pPr>
          </a:lstStyle>
          <a:p/>
        </p:txBody>
      </p:sp>
      <p:sp>
        <p:nvSpPr>
          <p:cNvPr id="152" name="Google Shape;152;p4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53" name="Google Shape;153;p4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54" name="Google Shape;154;p4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solidFill>
                  <a:srgbClr val="FFFFFF"/>
                </a:solidFill>
              </a:defRPr>
            </a:lvl1pPr>
            <a:lvl2pPr indent="0" lvl="1" marL="0" rtl="1" algn="r">
              <a:spcBef>
                <a:spcPts val="0"/>
              </a:spcBef>
              <a:buNone/>
              <a:defRPr>
                <a:solidFill>
                  <a:srgbClr val="FFFFFF"/>
                </a:solidFill>
              </a:defRPr>
            </a:lvl2pPr>
            <a:lvl3pPr indent="0" lvl="2" marL="0" rtl="1" algn="r">
              <a:spcBef>
                <a:spcPts val="0"/>
              </a:spcBef>
              <a:buNone/>
              <a:defRPr>
                <a:solidFill>
                  <a:srgbClr val="FFFFFF"/>
                </a:solidFill>
              </a:defRPr>
            </a:lvl3pPr>
            <a:lvl4pPr indent="0" lvl="3" marL="0" rtl="1" algn="r">
              <a:spcBef>
                <a:spcPts val="0"/>
              </a:spcBef>
              <a:buNone/>
              <a:defRPr>
                <a:solidFill>
                  <a:srgbClr val="FFFFFF"/>
                </a:solidFill>
              </a:defRPr>
            </a:lvl4pPr>
            <a:lvl5pPr indent="0" lvl="4" marL="0" rtl="1" algn="r">
              <a:spcBef>
                <a:spcPts val="0"/>
              </a:spcBef>
              <a:buNone/>
              <a:defRPr>
                <a:solidFill>
                  <a:srgbClr val="FFFFFF"/>
                </a:solidFill>
              </a:defRPr>
            </a:lvl5pPr>
            <a:lvl6pPr indent="0" lvl="5" marL="0" rtl="1" algn="r">
              <a:spcBef>
                <a:spcPts val="0"/>
              </a:spcBef>
              <a:buNone/>
              <a:defRPr>
                <a:solidFill>
                  <a:srgbClr val="FFFFFF"/>
                </a:solidFill>
              </a:defRPr>
            </a:lvl6pPr>
            <a:lvl7pPr indent="0" lvl="6" marL="0" rtl="1" algn="r">
              <a:spcBef>
                <a:spcPts val="0"/>
              </a:spcBef>
              <a:buNone/>
              <a:defRPr>
                <a:solidFill>
                  <a:srgbClr val="FFFFFF"/>
                </a:solidFill>
              </a:defRPr>
            </a:lvl7pPr>
            <a:lvl8pPr indent="0" lvl="7" marL="0" rtl="1" algn="r">
              <a:spcBef>
                <a:spcPts val="0"/>
              </a:spcBef>
              <a:buNone/>
              <a:defRPr>
                <a:solidFill>
                  <a:srgbClr val="FFFFFF"/>
                </a:solidFill>
              </a:defRPr>
            </a:lvl8pPr>
            <a:lvl9pPr indent="0" lvl="8" marL="0" rtl="1" algn="r">
              <a:spcBef>
                <a:spcPts val="0"/>
              </a:spcBef>
              <a:buNone/>
              <a:defRPr>
                <a:solidFill>
                  <a:srgbClr val="FFFFFF"/>
                </a:solidFill>
              </a:defRPr>
            </a:lvl9pPr>
          </a:lstStyle>
          <a:p>
            <a:pPr indent="0" lvl="0" marL="0" rtl="1"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de section" type="secHead">
  <p:cSld name="SECTION_HEADER">
    <p:spTree>
      <p:nvGrpSpPr>
        <p:cNvPr id="23" name="Shape 23"/>
        <p:cNvGrpSpPr/>
        <p:nvPr/>
      </p:nvGrpSpPr>
      <p:grpSpPr>
        <a:xfrm>
          <a:off x="0" y="0"/>
          <a:ext cx="0" cy="0"/>
          <a:chOff x="0" y="0"/>
          <a:chExt cx="0" cy="0"/>
        </a:xfrm>
      </p:grpSpPr>
      <p:sp>
        <p:nvSpPr>
          <p:cNvPr id="24" name="Google Shape;24;p2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rtl="1" algn="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2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rgbClr val="888888"/>
              </a:buClr>
              <a:buSzPts val="2400"/>
              <a:buNone/>
              <a:defRPr sz="2400">
                <a:solidFill>
                  <a:srgbClr val="888888"/>
                </a:solidFill>
              </a:defRPr>
            </a:lvl1pPr>
            <a:lvl2pPr indent="-228600" lvl="1" marL="914400" rtl="1" algn="r">
              <a:lnSpc>
                <a:spcPct val="90000"/>
              </a:lnSpc>
              <a:spcBef>
                <a:spcPts val="500"/>
              </a:spcBef>
              <a:spcAft>
                <a:spcPts val="0"/>
              </a:spcAft>
              <a:buClr>
                <a:srgbClr val="888888"/>
              </a:buClr>
              <a:buSzPts val="2000"/>
              <a:buNone/>
              <a:defRPr sz="2000">
                <a:solidFill>
                  <a:srgbClr val="888888"/>
                </a:solidFill>
              </a:defRPr>
            </a:lvl2pPr>
            <a:lvl3pPr indent="-228600" lvl="2" marL="1371600" rtl="1" algn="r">
              <a:lnSpc>
                <a:spcPct val="90000"/>
              </a:lnSpc>
              <a:spcBef>
                <a:spcPts val="500"/>
              </a:spcBef>
              <a:spcAft>
                <a:spcPts val="0"/>
              </a:spcAft>
              <a:buClr>
                <a:srgbClr val="888888"/>
              </a:buClr>
              <a:buSzPts val="1800"/>
              <a:buNone/>
              <a:defRPr sz="1800">
                <a:solidFill>
                  <a:srgbClr val="888888"/>
                </a:solidFill>
              </a:defRPr>
            </a:lvl3pPr>
            <a:lvl4pPr indent="-228600" lvl="3" marL="1828800" rtl="1" algn="r">
              <a:lnSpc>
                <a:spcPct val="90000"/>
              </a:lnSpc>
              <a:spcBef>
                <a:spcPts val="500"/>
              </a:spcBef>
              <a:spcAft>
                <a:spcPts val="0"/>
              </a:spcAft>
              <a:buClr>
                <a:srgbClr val="888888"/>
              </a:buClr>
              <a:buSzPts val="1600"/>
              <a:buNone/>
              <a:defRPr sz="1600">
                <a:solidFill>
                  <a:srgbClr val="888888"/>
                </a:solidFill>
              </a:defRPr>
            </a:lvl4pPr>
            <a:lvl5pPr indent="-228600" lvl="4" marL="2286000" rtl="1" algn="r">
              <a:lnSpc>
                <a:spcPct val="90000"/>
              </a:lnSpc>
              <a:spcBef>
                <a:spcPts val="500"/>
              </a:spcBef>
              <a:spcAft>
                <a:spcPts val="0"/>
              </a:spcAft>
              <a:buClr>
                <a:srgbClr val="888888"/>
              </a:buClr>
              <a:buSzPts val="1600"/>
              <a:buNone/>
              <a:defRPr sz="1600">
                <a:solidFill>
                  <a:srgbClr val="888888"/>
                </a:solidFill>
              </a:defRPr>
            </a:lvl5pPr>
            <a:lvl6pPr indent="-228600" lvl="5" marL="2743200" rtl="1" algn="r">
              <a:lnSpc>
                <a:spcPct val="90000"/>
              </a:lnSpc>
              <a:spcBef>
                <a:spcPts val="500"/>
              </a:spcBef>
              <a:spcAft>
                <a:spcPts val="0"/>
              </a:spcAft>
              <a:buClr>
                <a:srgbClr val="888888"/>
              </a:buClr>
              <a:buSzPts val="1600"/>
              <a:buNone/>
              <a:defRPr sz="1600">
                <a:solidFill>
                  <a:srgbClr val="888888"/>
                </a:solidFill>
              </a:defRPr>
            </a:lvl6pPr>
            <a:lvl7pPr indent="-228600" lvl="6" marL="3200400" rtl="1" algn="r">
              <a:lnSpc>
                <a:spcPct val="90000"/>
              </a:lnSpc>
              <a:spcBef>
                <a:spcPts val="500"/>
              </a:spcBef>
              <a:spcAft>
                <a:spcPts val="0"/>
              </a:spcAft>
              <a:buClr>
                <a:srgbClr val="888888"/>
              </a:buClr>
              <a:buSzPts val="1600"/>
              <a:buNone/>
              <a:defRPr sz="1600">
                <a:solidFill>
                  <a:srgbClr val="888888"/>
                </a:solidFill>
              </a:defRPr>
            </a:lvl7pPr>
            <a:lvl8pPr indent="-228600" lvl="7" marL="3657600" rtl="1" algn="r">
              <a:lnSpc>
                <a:spcPct val="90000"/>
              </a:lnSpc>
              <a:spcBef>
                <a:spcPts val="500"/>
              </a:spcBef>
              <a:spcAft>
                <a:spcPts val="0"/>
              </a:spcAft>
              <a:buClr>
                <a:srgbClr val="888888"/>
              </a:buClr>
              <a:buSzPts val="1600"/>
              <a:buNone/>
              <a:defRPr sz="1600">
                <a:solidFill>
                  <a:srgbClr val="888888"/>
                </a:solidFill>
              </a:defRPr>
            </a:lvl8pPr>
            <a:lvl9pPr indent="-228600" lvl="8" marL="4114800" rtl="1" algn="r">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25"/>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7" name="Google Shape;27;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8" name="Google Shape;28;p25"/>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ux contenus" type="twoObj">
  <p:cSld name="TWO_OBJECTS">
    <p:spTree>
      <p:nvGrpSpPr>
        <p:cNvPr id="29" name="Shape 29"/>
        <p:cNvGrpSpPr/>
        <p:nvPr/>
      </p:nvGrpSpPr>
      <p:grpSpPr>
        <a:xfrm>
          <a:off x="0" y="0"/>
          <a:ext cx="0" cy="0"/>
          <a:chOff x="0" y="0"/>
          <a:chExt cx="0" cy="0"/>
        </a:xfrm>
      </p:grpSpPr>
      <p:sp>
        <p:nvSpPr>
          <p:cNvPr id="30" name="Google Shape;30;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2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32" name="Google Shape;32;p2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33" name="Google Shape;33;p26"/>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4" name="Google Shape;34;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5" name="Google Shape;35;p26"/>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ison" type="twoTxTwoObj">
  <p:cSld name="TWO_OBJECTS_WITH_TEXT">
    <p:spTree>
      <p:nvGrpSpPr>
        <p:cNvPr id="36" name="Shape 36"/>
        <p:cNvGrpSpPr/>
        <p:nvPr/>
      </p:nvGrpSpPr>
      <p:grpSpPr>
        <a:xfrm>
          <a:off x="0" y="0"/>
          <a:ext cx="0" cy="0"/>
          <a:chOff x="0" y="0"/>
          <a:chExt cx="0" cy="0"/>
        </a:xfrm>
      </p:grpSpPr>
      <p:sp>
        <p:nvSpPr>
          <p:cNvPr id="37" name="Google Shape;37;p2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2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2400"/>
              <a:buNone/>
              <a:defRPr b="1" sz="2400"/>
            </a:lvl1pPr>
            <a:lvl2pPr indent="-228600" lvl="1" marL="914400" rtl="1" algn="r">
              <a:lnSpc>
                <a:spcPct val="90000"/>
              </a:lnSpc>
              <a:spcBef>
                <a:spcPts val="500"/>
              </a:spcBef>
              <a:spcAft>
                <a:spcPts val="0"/>
              </a:spcAft>
              <a:buClr>
                <a:schemeClr val="dk1"/>
              </a:buClr>
              <a:buSzPts val="2000"/>
              <a:buNone/>
              <a:defRPr b="1" sz="2000"/>
            </a:lvl2pPr>
            <a:lvl3pPr indent="-228600" lvl="2" marL="1371600" rtl="1" algn="r">
              <a:lnSpc>
                <a:spcPct val="90000"/>
              </a:lnSpc>
              <a:spcBef>
                <a:spcPts val="500"/>
              </a:spcBef>
              <a:spcAft>
                <a:spcPts val="0"/>
              </a:spcAft>
              <a:buClr>
                <a:schemeClr val="dk1"/>
              </a:buClr>
              <a:buSzPts val="1800"/>
              <a:buNone/>
              <a:defRPr b="1" sz="1800"/>
            </a:lvl3pPr>
            <a:lvl4pPr indent="-228600" lvl="3" marL="1828800" rtl="1" algn="r">
              <a:lnSpc>
                <a:spcPct val="90000"/>
              </a:lnSpc>
              <a:spcBef>
                <a:spcPts val="500"/>
              </a:spcBef>
              <a:spcAft>
                <a:spcPts val="0"/>
              </a:spcAft>
              <a:buClr>
                <a:schemeClr val="dk1"/>
              </a:buClr>
              <a:buSzPts val="1600"/>
              <a:buNone/>
              <a:defRPr b="1" sz="1600"/>
            </a:lvl4pPr>
            <a:lvl5pPr indent="-228600" lvl="4" marL="2286000" rtl="1" algn="r">
              <a:lnSpc>
                <a:spcPct val="90000"/>
              </a:lnSpc>
              <a:spcBef>
                <a:spcPts val="500"/>
              </a:spcBef>
              <a:spcAft>
                <a:spcPts val="0"/>
              </a:spcAft>
              <a:buClr>
                <a:schemeClr val="dk1"/>
              </a:buClr>
              <a:buSzPts val="1600"/>
              <a:buNone/>
              <a:defRPr b="1" sz="1600"/>
            </a:lvl5pPr>
            <a:lvl6pPr indent="-228600" lvl="5" marL="2743200" rtl="1" algn="r">
              <a:lnSpc>
                <a:spcPct val="90000"/>
              </a:lnSpc>
              <a:spcBef>
                <a:spcPts val="500"/>
              </a:spcBef>
              <a:spcAft>
                <a:spcPts val="0"/>
              </a:spcAft>
              <a:buClr>
                <a:schemeClr val="dk1"/>
              </a:buClr>
              <a:buSzPts val="1600"/>
              <a:buNone/>
              <a:defRPr b="1" sz="1600"/>
            </a:lvl6pPr>
            <a:lvl7pPr indent="-228600" lvl="6" marL="3200400" rtl="1" algn="r">
              <a:lnSpc>
                <a:spcPct val="90000"/>
              </a:lnSpc>
              <a:spcBef>
                <a:spcPts val="500"/>
              </a:spcBef>
              <a:spcAft>
                <a:spcPts val="0"/>
              </a:spcAft>
              <a:buClr>
                <a:schemeClr val="dk1"/>
              </a:buClr>
              <a:buSzPts val="1600"/>
              <a:buNone/>
              <a:defRPr b="1" sz="1600"/>
            </a:lvl7pPr>
            <a:lvl8pPr indent="-228600" lvl="7" marL="3657600" rtl="1" algn="r">
              <a:lnSpc>
                <a:spcPct val="90000"/>
              </a:lnSpc>
              <a:spcBef>
                <a:spcPts val="500"/>
              </a:spcBef>
              <a:spcAft>
                <a:spcPts val="0"/>
              </a:spcAft>
              <a:buClr>
                <a:schemeClr val="dk1"/>
              </a:buClr>
              <a:buSzPts val="1600"/>
              <a:buNone/>
              <a:defRPr b="1" sz="1600"/>
            </a:lvl8pPr>
            <a:lvl9pPr indent="-228600" lvl="8" marL="4114800" rtl="1" algn="r">
              <a:lnSpc>
                <a:spcPct val="90000"/>
              </a:lnSpc>
              <a:spcBef>
                <a:spcPts val="500"/>
              </a:spcBef>
              <a:spcAft>
                <a:spcPts val="0"/>
              </a:spcAft>
              <a:buClr>
                <a:schemeClr val="dk1"/>
              </a:buClr>
              <a:buSzPts val="1600"/>
              <a:buNone/>
              <a:defRPr b="1" sz="1600"/>
            </a:lvl9pPr>
          </a:lstStyle>
          <a:p/>
        </p:txBody>
      </p:sp>
      <p:sp>
        <p:nvSpPr>
          <p:cNvPr id="39" name="Google Shape;39;p2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40" name="Google Shape;40;p2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2400"/>
              <a:buNone/>
              <a:defRPr b="1" sz="2400"/>
            </a:lvl1pPr>
            <a:lvl2pPr indent="-228600" lvl="1" marL="914400" rtl="1" algn="r">
              <a:lnSpc>
                <a:spcPct val="90000"/>
              </a:lnSpc>
              <a:spcBef>
                <a:spcPts val="500"/>
              </a:spcBef>
              <a:spcAft>
                <a:spcPts val="0"/>
              </a:spcAft>
              <a:buClr>
                <a:schemeClr val="dk1"/>
              </a:buClr>
              <a:buSzPts val="2000"/>
              <a:buNone/>
              <a:defRPr b="1" sz="2000"/>
            </a:lvl2pPr>
            <a:lvl3pPr indent="-228600" lvl="2" marL="1371600" rtl="1" algn="r">
              <a:lnSpc>
                <a:spcPct val="90000"/>
              </a:lnSpc>
              <a:spcBef>
                <a:spcPts val="500"/>
              </a:spcBef>
              <a:spcAft>
                <a:spcPts val="0"/>
              </a:spcAft>
              <a:buClr>
                <a:schemeClr val="dk1"/>
              </a:buClr>
              <a:buSzPts val="1800"/>
              <a:buNone/>
              <a:defRPr b="1" sz="1800"/>
            </a:lvl3pPr>
            <a:lvl4pPr indent="-228600" lvl="3" marL="1828800" rtl="1" algn="r">
              <a:lnSpc>
                <a:spcPct val="90000"/>
              </a:lnSpc>
              <a:spcBef>
                <a:spcPts val="500"/>
              </a:spcBef>
              <a:spcAft>
                <a:spcPts val="0"/>
              </a:spcAft>
              <a:buClr>
                <a:schemeClr val="dk1"/>
              </a:buClr>
              <a:buSzPts val="1600"/>
              <a:buNone/>
              <a:defRPr b="1" sz="1600"/>
            </a:lvl4pPr>
            <a:lvl5pPr indent="-228600" lvl="4" marL="2286000" rtl="1" algn="r">
              <a:lnSpc>
                <a:spcPct val="90000"/>
              </a:lnSpc>
              <a:spcBef>
                <a:spcPts val="500"/>
              </a:spcBef>
              <a:spcAft>
                <a:spcPts val="0"/>
              </a:spcAft>
              <a:buClr>
                <a:schemeClr val="dk1"/>
              </a:buClr>
              <a:buSzPts val="1600"/>
              <a:buNone/>
              <a:defRPr b="1" sz="1600"/>
            </a:lvl5pPr>
            <a:lvl6pPr indent="-228600" lvl="5" marL="2743200" rtl="1" algn="r">
              <a:lnSpc>
                <a:spcPct val="90000"/>
              </a:lnSpc>
              <a:spcBef>
                <a:spcPts val="500"/>
              </a:spcBef>
              <a:spcAft>
                <a:spcPts val="0"/>
              </a:spcAft>
              <a:buClr>
                <a:schemeClr val="dk1"/>
              </a:buClr>
              <a:buSzPts val="1600"/>
              <a:buNone/>
              <a:defRPr b="1" sz="1600"/>
            </a:lvl6pPr>
            <a:lvl7pPr indent="-228600" lvl="6" marL="3200400" rtl="1" algn="r">
              <a:lnSpc>
                <a:spcPct val="90000"/>
              </a:lnSpc>
              <a:spcBef>
                <a:spcPts val="500"/>
              </a:spcBef>
              <a:spcAft>
                <a:spcPts val="0"/>
              </a:spcAft>
              <a:buClr>
                <a:schemeClr val="dk1"/>
              </a:buClr>
              <a:buSzPts val="1600"/>
              <a:buNone/>
              <a:defRPr b="1" sz="1600"/>
            </a:lvl7pPr>
            <a:lvl8pPr indent="-228600" lvl="7" marL="3657600" rtl="1" algn="r">
              <a:lnSpc>
                <a:spcPct val="90000"/>
              </a:lnSpc>
              <a:spcBef>
                <a:spcPts val="500"/>
              </a:spcBef>
              <a:spcAft>
                <a:spcPts val="0"/>
              </a:spcAft>
              <a:buClr>
                <a:schemeClr val="dk1"/>
              </a:buClr>
              <a:buSzPts val="1600"/>
              <a:buNone/>
              <a:defRPr b="1" sz="1600"/>
            </a:lvl8pPr>
            <a:lvl9pPr indent="-228600" lvl="8" marL="4114800" rtl="1" algn="r">
              <a:lnSpc>
                <a:spcPct val="90000"/>
              </a:lnSpc>
              <a:spcBef>
                <a:spcPts val="500"/>
              </a:spcBef>
              <a:spcAft>
                <a:spcPts val="0"/>
              </a:spcAft>
              <a:buClr>
                <a:schemeClr val="dk1"/>
              </a:buClr>
              <a:buSzPts val="1600"/>
              <a:buNone/>
              <a:defRPr b="1" sz="1600"/>
            </a:lvl9pPr>
          </a:lstStyle>
          <a:p/>
        </p:txBody>
      </p:sp>
      <p:sp>
        <p:nvSpPr>
          <p:cNvPr id="41" name="Google Shape;41;p2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42" name="Google Shape;42;p27"/>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3" name="Google Shape;43;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4" name="Google Shape;44;p27"/>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seul" type="titleOnly">
  <p:cSld name="TITLE_ONLY">
    <p:spTree>
      <p:nvGrpSpPr>
        <p:cNvPr id="45" name="Shape 45"/>
        <p:cNvGrpSpPr/>
        <p:nvPr/>
      </p:nvGrpSpPr>
      <p:grpSpPr>
        <a:xfrm>
          <a:off x="0" y="0"/>
          <a:ext cx="0" cy="0"/>
          <a:chOff x="0" y="0"/>
          <a:chExt cx="0" cy="0"/>
        </a:xfrm>
      </p:grpSpPr>
      <p:sp>
        <p:nvSpPr>
          <p:cNvPr id="46" name="Google Shape;46;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28"/>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8" name="Google Shape;48;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9" name="Google Shape;49;p28"/>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type="blank">
  <p:cSld name="BLANK">
    <p:spTree>
      <p:nvGrpSpPr>
        <p:cNvPr id="50" name="Shape 50"/>
        <p:cNvGrpSpPr/>
        <p:nvPr/>
      </p:nvGrpSpPr>
      <p:grpSpPr>
        <a:xfrm>
          <a:off x="0" y="0"/>
          <a:ext cx="0" cy="0"/>
          <a:chOff x="0" y="0"/>
          <a:chExt cx="0" cy="0"/>
        </a:xfrm>
      </p:grpSpPr>
      <p:sp>
        <p:nvSpPr>
          <p:cNvPr id="51" name="Google Shape;51;p29"/>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2" name="Google Shape;52;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3" name="Google Shape;53;p29"/>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 avec légende" type="objTx">
  <p:cSld name="OBJECT_WITH_CAPTION_TEXT">
    <p:spTree>
      <p:nvGrpSpPr>
        <p:cNvPr id="54" name="Shape 54"/>
        <p:cNvGrpSpPr/>
        <p:nvPr/>
      </p:nvGrpSpPr>
      <p:grpSpPr>
        <a:xfrm>
          <a:off x="0" y="0"/>
          <a:ext cx="0" cy="0"/>
          <a:chOff x="0" y="0"/>
          <a:chExt cx="0" cy="0"/>
        </a:xfrm>
      </p:grpSpPr>
      <p:sp>
        <p:nvSpPr>
          <p:cNvPr id="55" name="Google Shape;55;p3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rtl="1" algn="r">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3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rtl="1" algn="r">
              <a:lnSpc>
                <a:spcPct val="90000"/>
              </a:lnSpc>
              <a:spcBef>
                <a:spcPts val="1000"/>
              </a:spcBef>
              <a:spcAft>
                <a:spcPts val="0"/>
              </a:spcAft>
              <a:buClr>
                <a:schemeClr val="dk1"/>
              </a:buClr>
              <a:buSzPts val="3200"/>
              <a:buChar char="•"/>
              <a:defRPr sz="3200"/>
            </a:lvl1pPr>
            <a:lvl2pPr indent="-406400" lvl="1" marL="914400" rtl="1" algn="r">
              <a:lnSpc>
                <a:spcPct val="90000"/>
              </a:lnSpc>
              <a:spcBef>
                <a:spcPts val="500"/>
              </a:spcBef>
              <a:spcAft>
                <a:spcPts val="0"/>
              </a:spcAft>
              <a:buClr>
                <a:schemeClr val="dk1"/>
              </a:buClr>
              <a:buSzPts val="2800"/>
              <a:buChar char="•"/>
              <a:defRPr sz="2800"/>
            </a:lvl2pPr>
            <a:lvl3pPr indent="-381000" lvl="2" marL="1371600" rtl="1" algn="r">
              <a:lnSpc>
                <a:spcPct val="90000"/>
              </a:lnSpc>
              <a:spcBef>
                <a:spcPts val="500"/>
              </a:spcBef>
              <a:spcAft>
                <a:spcPts val="0"/>
              </a:spcAft>
              <a:buClr>
                <a:schemeClr val="dk1"/>
              </a:buClr>
              <a:buSzPts val="2400"/>
              <a:buChar char="•"/>
              <a:defRPr sz="2400"/>
            </a:lvl3pPr>
            <a:lvl4pPr indent="-355600" lvl="3" marL="1828800" rtl="1" algn="r">
              <a:lnSpc>
                <a:spcPct val="90000"/>
              </a:lnSpc>
              <a:spcBef>
                <a:spcPts val="500"/>
              </a:spcBef>
              <a:spcAft>
                <a:spcPts val="0"/>
              </a:spcAft>
              <a:buClr>
                <a:schemeClr val="dk1"/>
              </a:buClr>
              <a:buSzPts val="2000"/>
              <a:buChar char="•"/>
              <a:defRPr sz="2000"/>
            </a:lvl4pPr>
            <a:lvl5pPr indent="-355600" lvl="4" marL="2286000" rtl="1" algn="r">
              <a:lnSpc>
                <a:spcPct val="90000"/>
              </a:lnSpc>
              <a:spcBef>
                <a:spcPts val="500"/>
              </a:spcBef>
              <a:spcAft>
                <a:spcPts val="0"/>
              </a:spcAft>
              <a:buClr>
                <a:schemeClr val="dk1"/>
              </a:buClr>
              <a:buSzPts val="2000"/>
              <a:buChar char="•"/>
              <a:defRPr sz="2000"/>
            </a:lvl5pPr>
            <a:lvl6pPr indent="-355600" lvl="5" marL="2743200" rtl="1" algn="r">
              <a:lnSpc>
                <a:spcPct val="90000"/>
              </a:lnSpc>
              <a:spcBef>
                <a:spcPts val="500"/>
              </a:spcBef>
              <a:spcAft>
                <a:spcPts val="0"/>
              </a:spcAft>
              <a:buClr>
                <a:schemeClr val="dk1"/>
              </a:buClr>
              <a:buSzPts val="2000"/>
              <a:buChar char="•"/>
              <a:defRPr sz="2000"/>
            </a:lvl6pPr>
            <a:lvl7pPr indent="-355600" lvl="6" marL="3200400" rtl="1" algn="r">
              <a:lnSpc>
                <a:spcPct val="90000"/>
              </a:lnSpc>
              <a:spcBef>
                <a:spcPts val="500"/>
              </a:spcBef>
              <a:spcAft>
                <a:spcPts val="0"/>
              </a:spcAft>
              <a:buClr>
                <a:schemeClr val="dk1"/>
              </a:buClr>
              <a:buSzPts val="2000"/>
              <a:buChar char="•"/>
              <a:defRPr sz="2000"/>
            </a:lvl7pPr>
            <a:lvl8pPr indent="-355600" lvl="7" marL="3657600" rtl="1" algn="r">
              <a:lnSpc>
                <a:spcPct val="90000"/>
              </a:lnSpc>
              <a:spcBef>
                <a:spcPts val="500"/>
              </a:spcBef>
              <a:spcAft>
                <a:spcPts val="0"/>
              </a:spcAft>
              <a:buClr>
                <a:schemeClr val="dk1"/>
              </a:buClr>
              <a:buSzPts val="2000"/>
              <a:buChar char="•"/>
              <a:defRPr sz="2000"/>
            </a:lvl8pPr>
            <a:lvl9pPr indent="-355600" lvl="8" marL="4114800" rtl="1" algn="r">
              <a:lnSpc>
                <a:spcPct val="90000"/>
              </a:lnSpc>
              <a:spcBef>
                <a:spcPts val="500"/>
              </a:spcBef>
              <a:spcAft>
                <a:spcPts val="0"/>
              </a:spcAft>
              <a:buClr>
                <a:schemeClr val="dk1"/>
              </a:buClr>
              <a:buSzPts val="2000"/>
              <a:buChar char="•"/>
              <a:defRPr sz="2000"/>
            </a:lvl9pPr>
          </a:lstStyle>
          <a:p/>
        </p:txBody>
      </p:sp>
      <p:sp>
        <p:nvSpPr>
          <p:cNvPr id="57" name="Google Shape;57;p3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1600"/>
              <a:buNone/>
              <a:defRPr sz="1600"/>
            </a:lvl1pPr>
            <a:lvl2pPr indent="-228600" lvl="1" marL="914400" rtl="1" algn="r">
              <a:lnSpc>
                <a:spcPct val="90000"/>
              </a:lnSpc>
              <a:spcBef>
                <a:spcPts val="500"/>
              </a:spcBef>
              <a:spcAft>
                <a:spcPts val="0"/>
              </a:spcAft>
              <a:buClr>
                <a:schemeClr val="dk1"/>
              </a:buClr>
              <a:buSzPts val="1400"/>
              <a:buNone/>
              <a:defRPr sz="1400"/>
            </a:lvl2pPr>
            <a:lvl3pPr indent="-228600" lvl="2" marL="1371600" rtl="1" algn="r">
              <a:lnSpc>
                <a:spcPct val="90000"/>
              </a:lnSpc>
              <a:spcBef>
                <a:spcPts val="500"/>
              </a:spcBef>
              <a:spcAft>
                <a:spcPts val="0"/>
              </a:spcAft>
              <a:buClr>
                <a:schemeClr val="dk1"/>
              </a:buClr>
              <a:buSzPts val="1200"/>
              <a:buNone/>
              <a:defRPr sz="1200"/>
            </a:lvl3pPr>
            <a:lvl4pPr indent="-228600" lvl="3" marL="1828800" rtl="1" algn="r">
              <a:lnSpc>
                <a:spcPct val="90000"/>
              </a:lnSpc>
              <a:spcBef>
                <a:spcPts val="500"/>
              </a:spcBef>
              <a:spcAft>
                <a:spcPts val="0"/>
              </a:spcAft>
              <a:buClr>
                <a:schemeClr val="dk1"/>
              </a:buClr>
              <a:buSzPts val="1000"/>
              <a:buNone/>
              <a:defRPr sz="1000"/>
            </a:lvl4pPr>
            <a:lvl5pPr indent="-228600" lvl="4" marL="2286000" rtl="1" algn="r">
              <a:lnSpc>
                <a:spcPct val="90000"/>
              </a:lnSpc>
              <a:spcBef>
                <a:spcPts val="500"/>
              </a:spcBef>
              <a:spcAft>
                <a:spcPts val="0"/>
              </a:spcAft>
              <a:buClr>
                <a:schemeClr val="dk1"/>
              </a:buClr>
              <a:buSzPts val="1000"/>
              <a:buNone/>
              <a:defRPr sz="1000"/>
            </a:lvl5pPr>
            <a:lvl6pPr indent="-228600" lvl="5" marL="2743200" rtl="1" algn="r">
              <a:lnSpc>
                <a:spcPct val="90000"/>
              </a:lnSpc>
              <a:spcBef>
                <a:spcPts val="500"/>
              </a:spcBef>
              <a:spcAft>
                <a:spcPts val="0"/>
              </a:spcAft>
              <a:buClr>
                <a:schemeClr val="dk1"/>
              </a:buClr>
              <a:buSzPts val="1000"/>
              <a:buNone/>
              <a:defRPr sz="1000"/>
            </a:lvl6pPr>
            <a:lvl7pPr indent="-228600" lvl="6" marL="3200400" rtl="1" algn="r">
              <a:lnSpc>
                <a:spcPct val="90000"/>
              </a:lnSpc>
              <a:spcBef>
                <a:spcPts val="500"/>
              </a:spcBef>
              <a:spcAft>
                <a:spcPts val="0"/>
              </a:spcAft>
              <a:buClr>
                <a:schemeClr val="dk1"/>
              </a:buClr>
              <a:buSzPts val="1000"/>
              <a:buNone/>
              <a:defRPr sz="1000"/>
            </a:lvl7pPr>
            <a:lvl8pPr indent="-228600" lvl="7" marL="3657600" rtl="1" algn="r">
              <a:lnSpc>
                <a:spcPct val="90000"/>
              </a:lnSpc>
              <a:spcBef>
                <a:spcPts val="500"/>
              </a:spcBef>
              <a:spcAft>
                <a:spcPts val="0"/>
              </a:spcAft>
              <a:buClr>
                <a:schemeClr val="dk1"/>
              </a:buClr>
              <a:buSzPts val="1000"/>
              <a:buNone/>
              <a:defRPr sz="1000"/>
            </a:lvl8pPr>
            <a:lvl9pPr indent="-228600" lvl="8" marL="4114800" rtl="1" algn="r">
              <a:lnSpc>
                <a:spcPct val="90000"/>
              </a:lnSpc>
              <a:spcBef>
                <a:spcPts val="500"/>
              </a:spcBef>
              <a:spcAft>
                <a:spcPts val="0"/>
              </a:spcAft>
              <a:buClr>
                <a:schemeClr val="dk1"/>
              </a:buClr>
              <a:buSzPts val="1000"/>
              <a:buNone/>
              <a:defRPr sz="1000"/>
            </a:lvl9pPr>
          </a:lstStyle>
          <a:p/>
        </p:txBody>
      </p:sp>
      <p:sp>
        <p:nvSpPr>
          <p:cNvPr id="58" name="Google Shape;58;p30"/>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9" name="Google Shape;59;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0" name="Google Shape;60;p30"/>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vec légende" type="picTx">
  <p:cSld name="PICTURE_WITH_CAPTION_TEXT">
    <p:spTree>
      <p:nvGrpSpPr>
        <p:cNvPr id="61" name="Shape 61"/>
        <p:cNvGrpSpPr/>
        <p:nvPr/>
      </p:nvGrpSpPr>
      <p:grpSpPr>
        <a:xfrm>
          <a:off x="0" y="0"/>
          <a:ext cx="0" cy="0"/>
          <a:chOff x="0" y="0"/>
          <a:chExt cx="0" cy="0"/>
        </a:xfrm>
      </p:grpSpPr>
      <p:sp>
        <p:nvSpPr>
          <p:cNvPr id="62" name="Google Shape;62;p3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rtl="1" algn="r">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31"/>
          <p:cNvSpPr/>
          <p:nvPr>
            <p:ph idx="2" type="pic"/>
          </p:nvPr>
        </p:nvSpPr>
        <p:spPr>
          <a:xfrm>
            <a:off x="5183188" y="987425"/>
            <a:ext cx="6172200" cy="4873625"/>
          </a:xfrm>
          <a:prstGeom prst="rect">
            <a:avLst/>
          </a:prstGeom>
          <a:noFill/>
          <a:ln>
            <a:noFill/>
          </a:ln>
        </p:spPr>
      </p:sp>
      <p:sp>
        <p:nvSpPr>
          <p:cNvPr id="64" name="Google Shape;64;p3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1600"/>
              <a:buNone/>
              <a:defRPr sz="1600"/>
            </a:lvl1pPr>
            <a:lvl2pPr indent="-228600" lvl="1" marL="914400" rtl="1" algn="r">
              <a:lnSpc>
                <a:spcPct val="90000"/>
              </a:lnSpc>
              <a:spcBef>
                <a:spcPts val="500"/>
              </a:spcBef>
              <a:spcAft>
                <a:spcPts val="0"/>
              </a:spcAft>
              <a:buClr>
                <a:schemeClr val="dk1"/>
              </a:buClr>
              <a:buSzPts val="1400"/>
              <a:buNone/>
              <a:defRPr sz="1400"/>
            </a:lvl2pPr>
            <a:lvl3pPr indent="-228600" lvl="2" marL="1371600" rtl="1" algn="r">
              <a:lnSpc>
                <a:spcPct val="90000"/>
              </a:lnSpc>
              <a:spcBef>
                <a:spcPts val="500"/>
              </a:spcBef>
              <a:spcAft>
                <a:spcPts val="0"/>
              </a:spcAft>
              <a:buClr>
                <a:schemeClr val="dk1"/>
              </a:buClr>
              <a:buSzPts val="1200"/>
              <a:buNone/>
              <a:defRPr sz="1200"/>
            </a:lvl3pPr>
            <a:lvl4pPr indent="-228600" lvl="3" marL="1828800" rtl="1" algn="r">
              <a:lnSpc>
                <a:spcPct val="90000"/>
              </a:lnSpc>
              <a:spcBef>
                <a:spcPts val="500"/>
              </a:spcBef>
              <a:spcAft>
                <a:spcPts val="0"/>
              </a:spcAft>
              <a:buClr>
                <a:schemeClr val="dk1"/>
              </a:buClr>
              <a:buSzPts val="1000"/>
              <a:buNone/>
              <a:defRPr sz="1000"/>
            </a:lvl4pPr>
            <a:lvl5pPr indent="-228600" lvl="4" marL="2286000" rtl="1" algn="r">
              <a:lnSpc>
                <a:spcPct val="90000"/>
              </a:lnSpc>
              <a:spcBef>
                <a:spcPts val="500"/>
              </a:spcBef>
              <a:spcAft>
                <a:spcPts val="0"/>
              </a:spcAft>
              <a:buClr>
                <a:schemeClr val="dk1"/>
              </a:buClr>
              <a:buSzPts val="1000"/>
              <a:buNone/>
              <a:defRPr sz="1000"/>
            </a:lvl5pPr>
            <a:lvl6pPr indent="-228600" lvl="5" marL="2743200" rtl="1" algn="r">
              <a:lnSpc>
                <a:spcPct val="90000"/>
              </a:lnSpc>
              <a:spcBef>
                <a:spcPts val="500"/>
              </a:spcBef>
              <a:spcAft>
                <a:spcPts val="0"/>
              </a:spcAft>
              <a:buClr>
                <a:schemeClr val="dk1"/>
              </a:buClr>
              <a:buSzPts val="1000"/>
              <a:buNone/>
              <a:defRPr sz="1000"/>
            </a:lvl6pPr>
            <a:lvl7pPr indent="-228600" lvl="6" marL="3200400" rtl="1" algn="r">
              <a:lnSpc>
                <a:spcPct val="90000"/>
              </a:lnSpc>
              <a:spcBef>
                <a:spcPts val="500"/>
              </a:spcBef>
              <a:spcAft>
                <a:spcPts val="0"/>
              </a:spcAft>
              <a:buClr>
                <a:schemeClr val="dk1"/>
              </a:buClr>
              <a:buSzPts val="1000"/>
              <a:buNone/>
              <a:defRPr sz="1000"/>
            </a:lvl7pPr>
            <a:lvl8pPr indent="-228600" lvl="7" marL="3657600" rtl="1" algn="r">
              <a:lnSpc>
                <a:spcPct val="90000"/>
              </a:lnSpc>
              <a:spcBef>
                <a:spcPts val="500"/>
              </a:spcBef>
              <a:spcAft>
                <a:spcPts val="0"/>
              </a:spcAft>
              <a:buClr>
                <a:schemeClr val="dk1"/>
              </a:buClr>
              <a:buSzPts val="1000"/>
              <a:buNone/>
              <a:defRPr sz="1000"/>
            </a:lvl8pPr>
            <a:lvl9pPr indent="-228600" lvl="8" marL="4114800" rtl="1" algn="r">
              <a:lnSpc>
                <a:spcPct val="90000"/>
              </a:lnSpc>
              <a:spcBef>
                <a:spcPts val="500"/>
              </a:spcBef>
              <a:spcAft>
                <a:spcPts val="0"/>
              </a:spcAft>
              <a:buClr>
                <a:schemeClr val="dk1"/>
              </a:buClr>
              <a:buSzPts val="1000"/>
              <a:buNone/>
              <a:defRPr sz="1000"/>
            </a:lvl9pPr>
          </a:lstStyle>
          <a:p/>
        </p:txBody>
      </p:sp>
      <p:sp>
        <p:nvSpPr>
          <p:cNvPr id="65" name="Google Shape;65;p31"/>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6" name="Google Shape;66;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7" name="Google Shape;67;p31"/>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1" algn="r">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1" algn="r">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20"/>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marR="0" rtl="1" algn="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1"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0"/>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1" algn="l">
              <a:spcBef>
                <a:spcPts val="0"/>
              </a:spcBef>
              <a:buNone/>
              <a:defRPr b="0" i="0" sz="1200" u="none" cap="none" strike="noStrike">
                <a:solidFill>
                  <a:srgbClr val="888888"/>
                </a:solidFill>
                <a:latin typeface="Calibri"/>
                <a:ea typeface="Calibri"/>
                <a:cs typeface="Calibri"/>
                <a:sym typeface="Calibri"/>
              </a:defRPr>
            </a:lvl1pPr>
            <a:lvl2pPr indent="0" lvl="1" marL="0" marR="0" rtl="1" algn="l">
              <a:spcBef>
                <a:spcPts val="0"/>
              </a:spcBef>
              <a:buNone/>
              <a:defRPr b="0" i="0" sz="1200" u="none" cap="none" strike="noStrike">
                <a:solidFill>
                  <a:srgbClr val="888888"/>
                </a:solidFill>
                <a:latin typeface="Calibri"/>
                <a:ea typeface="Calibri"/>
                <a:cs typeface="Calibri"/>
                <a:sym typeface="Calibri"/>
              </a:defRPr>
            </a:lvl2pPr>
            <a:lvl3pPr indent="0" lvl="2" marL="0" marR="0" rtl="1" algn="l">
              <a:spcBef>
                <a:spcPts val="0"/>
              </a:spcBef>
              <a:buNone/>
              <a:defRPr b="0" i="0" sz="1200" u="none" cap="none" strike="noStrike">
                <a:solidFill>
                  <a:srgbClr val="888888"/>
                </a:solidFill>
                <a:latin typeface="Calibri"/>
                <a:ea typeface="Calibri"/>
                <a:cs typeface="Calibri"/>
                <a:sym typeface="Calibri"/>
              </a:defRPr>
            </a:lvl3pPr>
            <a:lvl4pPr indent="0" lvl="3" marL="0" marR="0" rtl="1" algn="l">
              <a:spcBef>
                <a:spcPts val="0"/>
              </a:spcBef>
              <a:buNone/>
              <a:defRPr b="0" i="0" sz="1200" u="none" cap="none" strike="noStrike">
                <a:solidFill>
                  <a:srgbClr val="888888"/>
                </a:solidFill>
                <a:latin typeface="Calibri"/>
                <a:ea typeface="Calibri"/>
                <a:cs typeface="Calibri"/>
                <a:sym typeface="Calibri"/>
              </a:defRPr>
            </a:lvl4pPr>
            <a:lvl5pPr indent="0" lvl="4" marL="0" marR="0" rtl="1" algn="l">
              <a:spcBef>
                <a:spcPts val="0"/>
              </a:spcBef>
              <a:buNone/>
              <a:defRPr b="0" i="0" sz="1200" u="none" cap="none" strike="noStrike">
                <a:solidFill>
                  <a:srgbClr val="888888"/>
                </a:solidFill>
                <a:latin typeface="Calibri"/>
                <a:ea typeface="Calibri"/>
                <a:cs typeface="Calibri"/>
                <a:sym typeface="Calibri"/>
              </a:defRPr>
            </a:lvl5pPr>
            <a:lvl6pPr indent="0" lvl="5" marL="0" marR="0" rtl="1" algn="l">
              <a:spcBef>
                <a:spcPts val="0"/>
              </a:spcBef>
              <a:buNone/>
              <a:defRPr b="0" i="0" sz="1200" u="none" cap="none" strike="noStrike">
                <a:solidFill>
                  <a:srgbClr val="888888"/>
                </a:solidFill>
                <a:latin typeface="Calibri"/>
                <a:ea typeface="Calibri"/>
                <a:cs typeface="Calibri"/>
                <a:sym typeface="Calibri"/>
              </a:defRPr>
            </a:lvl6pPr>
            <a:lvl7pPr indent="0" lvl="6" marL="0" marR="0" rtl="1" algn="l">
              <a:spcBef>
                <a:spcPts val="0"/>
              </a:spcBef>
              <a:buNone/>
              <a:defRPr b="0" i="0" sz="1200" u="none" cap="none" strike="noStrike">
                <a:solidFill>
                  <a:srgbClr val="888888"/>
                </a:solidFill>
                <a:latin typeface="Calibri"/>
                <a:ea typeface="Calibri"/>
                <a:cs typeface="Calibri"/>
                <a:sym typeface="Calibri"/>
              </a:defRPr>
            </a:lvl7pPr>
            <a:lvl8pPr indent="0" lvl="7" marL="0" marR="0" rtl="1" algn="l">
              <a:spcBef>
                <a:spcPts val="0"/>
              </a:spcBef>
              <a:buNone/>
              <a:defRPr b="0" i="0" sz="1200" u="none" cap="none" strike="noStrike">
                <a:solidFill>
                  <a:srgbClr val="888888"/>
                </a:solidFill>
                <a:latin typeface="Calibri"/>
                <a:ea typeface="Calibri"/>
                <a:cs typeface="Calibri"/>
                <a:sym typeface="Calibri"/>
              </a:defRPr>
            </a:lvl8pPr>
            <a:lvl9pPr indent="0" lvl="8" marL="0" marR="0" rtl="1" algn="l">
              <a:spcBef>
                <a:spcPts val="0"/>
              </a:spcBef>
              <a:buNone/>
              <a:defRPr b="0" i="0" sz="1200" u="none" cap="none" strike="noStrike">
                <a:solidFill>
                  <a:srgbClr val="888888"/>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ar-SA"/>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0" name="Shape 80"/>
        <p:cNvGrpSpPr/>
        <p:nvPr/>
      </p:nvGrpSpPr>
      <p:grpSpPr>
        <a:xfrm>
          <a:off x="0" y="0"/>
          <a:ext cx="0" cy="0"/>
          <a:chOff x="0" y="0"/>
          <a:chExt cx="0" cy="0"/>
        </a:xfrm>
      </p:grpSpPr>
      <p:sp>
        <p:nvSpPr>
          <p:cNvPr id="81" name="Google Shape;81;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1"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2" name="Google Shape;82;p2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1" algn="r">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1" algn="r">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83" name="Google Shape;83;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1"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84" name="Google Shape;84;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1"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85" name="Google Shape;85;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1" algn="r">
              <a:spcBef>
                <a:spcPts val="0"/>
              </a:spcBef>
              <a:buNone/>
              <a:defRPr b="0" i="0" sz="1200" u="none" cap="none" strike="noStrike">
                <a:solidFill>
                  <a:srgbClr val="FFFFFF"/>
                </a:solidFill>
                <a:latin typeface="Calibri"/>
                <a:ea typeface="Calibri"/>
                <a:cs typeface="Calibri"/>
                <a:sym typeface="Calibri"/>
              </a:defRPr>
            </a:lvl1pPr>
            <a:lvl2pPr indent="0" lvl="1" marL="0" marR="0" rtl="1" algn="r">
              <a:spcBef>
                <a:spcPts val="0"/>
              </a:spcBef>
              <a:buNone/>
              <a:defRPr b="0" i="0" sz="1200" u="none" cap="none" strike="noStrike">
                <a:solidFill>
                  <a:srgbClr val="FFFFFF"/>
                </a:solidFill>
                <a:latin typeface="Calibri"/>
                <a:ea typeface="Calibri"/>
                <a:cs typeface="Calibri"/>
                <a:sym typeface="Calibri"/>
              </a:defRPr>
            </a:lvl2pPr>
            <a:lvl3pPr indent="0" lvl="2" marL="0" marR="0" rtl="1" algn="r">
              <a:spcBef>
                <a:spcPts val="0"/>
              </a:spcBef>
              <a:buNone/>
              <a:defRPr b="0" i="0" sz="1200" u="none" cap="none" strike="noStrike">
                <a:solidFill>
                  <a:srgbClr val="FFFFFF"/>
                </a:solidFill>
                <a:latin typeface="Calibri"/>
                <a:ea typeface="Calibri"/>
                <a:cs typeface="Calibri"/>
                <a:sym typeface="Calibri"/>
              </a:defRPr>
            </a:lvl3pPr>
            <a:lvl4pPr indent="0" lvl="3" marL="0" marR="0" rtl="1" algn="r">
              <a:spcBef>
                <a:spcPts val="0"/>
              </a:spcBef>
              <a:buNone/>
              <a:defRPr b="0" i="0" sz="1200" u="none" cap="none" strike="noStrike">
                <a:solidFill>
                  <a:srgbClr val="FFFFFF"/>
                </a:solidFill>
                <a:latin typeface="Calibri"/>
                <a:ea typeface="Calibri"/>
                <a:cs typeface="Calibri"/>
                <a:sym typeface="Calibri"/>
              </a:defRPr>
            </a:lvl4pPr>
            <a:lvl5pPr indent="0" lvl="4" marL="0" marR="0" rtl="1" algn="r">
              <a:spcBef>
                <a:spcPts val="0"/>
              </a:spcBef>
              <a:buNone/>
              <a:defRPr b="0" i="0" sz="1200" u="none" cap="none" strike="noStrike">
                <a:solidFill>
                  <a:srgbClr val="FFFFFF"/>
                </a:solidFill>
                <a:latin typeface="Calibri"/>
                <a:ea typeface="Calibri"/>
                <a:cs typeface="Calibri"/>
                <a:sym typeface="Calibri"/>
              </a:defRPr>
            </a:lvl5pPr>
            <a:lvl6pPr indent="0" lvl="5" marL="0" marR="0" rtl="1" algn="r">
              <a:spcBef>
                <a:spcPts val="0"/>
              </a:spcBef>
              <a:buNone/>
              <a:defRPr b="0" i="0" sz="1200" u="none" cap="none" strike="noStrike">
                <a:solidFill>
                  <a:srgbClr val="FFFFFF"/>
                </a:solidFill>
                <a:latin typeface="Calibri"/>
                <a:ea typeface="Calibri"/>
                <a:cs typeface="Calibri"/>
                <a:sym typeface="Calibri"/>
              </a:defRPr>
            </a:lvl6pPr>
            <a:lvl7pPr indent="0" lvl="6" marL="0" marR="0" rtl="1" algn="r">
              <a:spcBef>
                <a:spcPts val="0"/>
              </a:spcBef>
              <a:buNone/>
              <a:defRPr b="0" i="0" sz="1200" u="none" cap="none" strike="noStrike">
                <a:solidFill>
                  <a:srgbClr val="FFFFFF"/>
                </a:solidFill>
                <a:latin typeface="Calibri"/>
                <a:ea typeface="Calibri"/>
                <a:cs typeface="Calibri"/>
                <a:sym typeface="Calibri"/>
              </a:defRPr>
            </a:lvl7pPr>
            <a:lvl8pPr indent="0" lvl="7" marL="0" marR="0" rtl="1" algn="r">
              <a:spcBef>
                <a:spcPts val="0"/>
              </a:spcBef>
              <a:buNone/>
              <a:defRPr b="0" i="0" sz="1200" u="none" cap="none" strike="noStrike">
                <a:solidFill>
                  <a:srgbClr val="FFFFFF"/>
                </a:solidFill>
                <a:latin typeface="Calibri"/>
                <a:ea typeface="Calibri"/>
                <a:cs typeface="Calibri"/>
                <a:sym typeface="Calibri"/>
              </a:defRPr>
            </a:lvl8pPr>
            <a:lvl9pPr indent="0" lvl="8" marL="0" marR="0" rtl="1" algn="r">
              <a:spcBef>
                <a:spcPts val="0"/>
              </a:spcBef>
              <a:buNone/>
              <a:defRPr b="0" i="0" sz="1200" u="none" cap="none" strike="noStrike">
                <a:solidFill>
                  <a:srgbClr val="FFFFFF"/>
                </a:solidFill>
                <a:latin typeface="Calibri"/>
                <a:ea typeface="Calibri"/>
                <a:cs typeface="Calibri"/>
                <a:sym typeface="Calibri"/>
              </a:defRPr>
            </a:lvl9pPr>
          </a:lstStyle>
          <a:p>
            <a:pPr indent="0" lvl="0" marL="0" rtl="1" algn="r">
              <a:spcBef>
                <a:spcPts val="0"/>
              </a:spcBef>
              <a:spcAft>
                <a:spcPts val="0"/>
              </a:spcAft>
              <a:buNone/>
            </a:pPr>
            <a:fld id="{00000000-1234-1234-1234-123412341234}" type="slidenum">
              <a:rPr lang="ar-SA"/>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1" algn="ctr">
              <a:lnSpc>
                <a:spcPct val="90000"/>
              </a:lnSpc>
              <a:spcBef>
                <a:spcPts val="0"/>
              </a:spcBef>
              <a:spcAft>
                <a:spcPts val="0"/>
              </a:spcAft>
              <a:buClr>
                <a:schemeClr val="dk1"/>
              </a:buClr>
              <a:buSzPts val="6000"/>
              <a:buFont typeface="Calibri"/>
              <a:buNone/>
            </a:pPr>
            <a:r>
              <a:t/>
            </a:r>
            <a:endParaRPr/>
          </a:p>
        </p:txBody>
      </p:sp>
      <p:sp>
        <p:nvSpPr>
          <p:cNvPr id="160" name="Google Shape;160;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1" algn="ctr">
              <a:lnSpc>
                <a:spcPct val="90000"/>
              </a:lnSpc>
              <a:spcBef>
                <a:spcPts val="0"/>
              </a:spcBef>
              <a:spcAft>
                <a:spcPts val="0"/>
              </a:spcAft>
              <a:buClr>
                <a:schemeClr val="dk1"/>
              </a:buClr>
              <a:buSzPts val="24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
          <p:cNvSpPr txBox="1"/>
          <p:nvPr/>
        </p:nvSpPr>
        <p:spPr>
          <a:xfrm>
            <a:off x="845126" y="1080656"/>
            <a:ext cx="10971521" cy="5078313"/>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0" lang="ar-SA" sz="5400" u="none" cap="none" strike="noStrike">
                <a:solidFill>
                  <a:srgbClr val="FFFFFF"/>
                </a:solidFill>
                <a:latin typeface="Calibri"/>
                <a:ea typeface="Calibri"/>
                <a:cs typeface="Calibri"/>
                <a:sym typeface="Calibri"/>
              </a:rPr>
              <a:t>الحكومة الفرنسية</a:t>
            </a:r>
            <a:endParaRPr b="1" i="0" sz="5400" u="none" cap="none" strike="noStrike">
              <a:solidFill>
                <a:srgbClr val="FFFFFF"/>
              </a:solidFill>
              <a:latin typeface="Calibri"/>
              <a:ea typeface="Calibri"/>
              <a:cs typeface="Calibri"/>
              <a:sym typeface="Calibri"/>
            </a:endParaRPr>
          </a:p>
          <a:p>
            <a:pPr indent="0" lvl="0" marL="0" marR="0" rtl="1" algn="just">
              <a:spcBef>
                <a:spcPts val="0"/>
              </a:spcBef>
              <a:spcAft>
                <a:spcPts val="0"/>
              </a:spcAft>
              <a:buNone/>
            </a:pPr>
            <a:r>
              <a:rPr b="0" i="0" lang="ar-SA" sz="5400" u="none" cap="none" strike="noStrike">
                <a:solidFill>
                  <a:srgbClr val="FFFFFF"/>
                </a:solidFill>
                <a:latin typeface="Calibri"/>
                <a:ea typeface="Calibri"/>
                <a:cs typeface="Calibri"/>
                <a:sym typeface="Calibri"/>
              </a:rPr>
              <a:t>نجد أن الحكومة تتشكل من قبل الحزب الذي يتمتع بأغلبية المقاعد البرلمانية ورئيسها يعمل تحت إشراف رئيس الدولة، الذي يعينه وتكون في نفس الوقت مسؤولة سياسيا أمام البرلمان، حيث يتمتع هذا الأخير بمراقبة أعمال السلطة التنفيذية.</a:t>
            </a:r>
            <a:endParaRPr b="0" i="0" sz="5400" u="none" cap="none" strike="noStrike">
              <a:solidFill>
                <a:srgbClr val="FFFFFF"/>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
          <p:cNvSpPr txBox="1"/>
          <p:nvPr/>
        </p:nvSpPr>
        <p:spPr>
          <a:xfrm>
            <a:off x="506011" y="1282292"/>
            <a:ext cx="10840862" cy="3785652"/>
          </a:xfrm>
          <a:prstGeom prst="rect">
            <a:avLst/>
          </a:prstGeom>
          <a:noFill/>
          <a:ln>
            <a:noFill/>
          </a:ln>
        </p:spPr>
        <p:txBody>
          <a:bodyPr anchorCtr="0" anchor="t" bIns="45700" lIns="91425" spcFirstLastPara="1" rIns="91425" wrap="square" tIns="45700">
            <a:spAutoFit/>
          </a:bodyPr>
          <a:lstStyle/>
          <a:p>
            <a:pPr indent="0" lvl="0" marL="0" marR="0" rtl="1" algn="just">
              <a:spcBef>
                <a:spcPts val="0"/>
              </a:spcBef>
              <a:spcAft>
                <a:spcPts val="0"/>
              </a:spcAft>
              <a:buNone/>
            </a:pPr>
            <a:r>
              <a:rPr b="0" i="0" lang="ar-SA" sz="4800" u="none" cap="none" strike="noStrike">
                <a:solidFill>
                  <a:srgbClr val="FFFFFF"/>
                </a:solidFill>
                <a:latin typeface="Calibri"/>
                <a:ea typeface="Calibri"/>
                <a:cs typeface="Calibri"/>
                <a:sym typeface="Calibri"/>
              </a:rPr>
              <a:t>تتكون الحكومة من الوزير الأول، والذي يعين من قبل رئيس الجمهورية، ويتولى الوزير الأول رئاسة الحكومة ومن مجموعة من الوزراء يتم تعيينهم من قبل رئيس الجمهورية , وتقوم الحكومة بمساعدة رئيس الجمهورية في تنفيذ سياساته العامة.</a:t>
            </a:r>
            <a:endParaRPr b="0" i="0" sz="4800" u="none" cap="none" strike="noStrike">
              <a:solidFill>
                <a:srgbClr val="FFFFFF"/>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4"/>
          <p:cNvSpPr txBox="1"/>
          <p:nvPr/>
        </p:nvSpPr>
        <p:spPr>
          <a:xfrm>
            <a:off x="928681" y="1116251"/>
            <a:ext cx="10307355" cy="5909310"/>
          </a:xfrm>
          <a:prstGeom prst="rect">
            <a:avLst/>
          </a:prstGeom>
          <a:noFill/>
          <a:ln>
            <a:noFill/>
          </a:ln>
        </p:spPr>
        <p:txBody>
          <a:bodyPr anchorCtr="0" anchor="t" bIns="45700" lIns="91425" spcFirstLastPara="1" rIns="91425" wrap="square" tIns="45700">
            <a:spAutoFit/>
          </a:bodyPr>
          <a:lstStyle/>
          <a:p>
            <a:pPr indent="0" lvl="0" marL="0" marR="0" rtl="1" algn="just">
              <a:spcBef>
                <a:spcPts val="0"/>
              </a:spcBef>
              <a:spcAft>
                <a:spcPts val="0"/>
              </a:spcAft>
              <a:buNone/>
            </a:pPr>
            <a:r>
              <a:rPr b="0" i="0" lang="ar-SA" sz="5400" u="none" cap="none" strike="noStrike">
                <a:solidFill>
                  <a:srgbClr val="FFFFFF"/>
                </a:solidFill>
                <a:latin typeface="Calibri"/>
                <a:ea typeface="Calibri"/>
                <a:cs typeface="Calibri"/>
                <a:sym typeface="Calibri"/>
              </a:rPr>
              <a:t>فبعد الانتخابات الرئاسية لعام 2007 والتعديل الدستوري الذي تم سنة 2008، فإن رئيس الدولة وبسبب انتخابه عن طريق الاقتراع العام لم يكن فقط مشرفا على عمل الحكومة، بل يشارك في عملها عن طريق توجيهاته التي يفترض بالحكومة الالتزام فيها.</a:t>
            </a:r>
            <a:endParaRPr b="0" i="0" sz="5400" u="none" cap="none" strike="noStrike">
              <a:solidFill>
                <a:srgbClr val="FFFFFF"/>
              </a:solidFill>
              <a:latin typeface="Calibri"/>
              <a:ea typeface="Calibri"/>
              <a:cs typeface="Calibri"/>
              <a:sym typeface="Calibri"/>
            </a:endParaRPr>
          </a:p>
          <a:p>
            <a:pPr indent="0" lvl="0" marL="0" marR="0" rtl="1" algn="just">
              <a:spcBef>
                <a:spcPts val="0"/>
              </a:spcBef>
              <a:spcAft>
                <a:spcPts val="0"/>
              </a:spcAft>
              <a:buNone/>
            </a:pPr>
            <a:r>
              <a:t/>
            </a:r>
            <a:endParaRPr b="0" i="0" sz="5400" u="none" cap="none" strike="noStrike">
              <a:solidFill>
                <a:srgbClr val="FFFFFF"/>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5"/>
          <p:cNvSpPr txBox="1"/>
          <p:nvPr/>
        </p:nvSpPr>
        <p:spPr>
          <a:xfrm>
            <a:off x="1108364" y="671691"/>
            <a:ext cx="10252364" cy="6186309"/>
          </a:xfrm>
          <a:prstGeom prst="rect">
            <a:avLst/>
          </a:prstGeom>
          <a:noFill/>
          <a:ln>
            <a:noFill/>
          </a:ln>
        </p:spPr>
        <p:txBody>
          <a:bodyPr anchorCtr="0" anchor="t" bIns="45700" lIns="91425" spcFirstLastPara="1" rIns="91425" wrap="square" tIns="45700">
            <a:spAutoFit/>
          </a:bodyPr>
          <a:lstStyle/>
          <a:p>
            <a:pPr indent="0" lvl="0" marL="0" marR="0" rtl="1" algn="just">
              <a:spcBef>
                <a:spcPts val="0"/>
              </a:spcBef>
              <a:spcAft>
                <a:spcPts val="0"/>
              </a:spcAft>
              <a:buNone/>
            </a:pPr>
            <a:r>
              <a:rPr b="0" i="0" lang="ar-SA" sz="4400" u="none" cap="none" strike="noStrike">
                <a:solidFill>
                  <a:srgbClr val="FFFFFF"/>
                </a:solidFill>
                <a:latin typeface="Calibri"/>
                <a:ea typeface="Calibri"/>
                <a:cs typeface="Calibri"/>
                <a:sym typeface="Calibri"/>
              </a:rPr>
              <a:t>ويتولى الوزير الأول:</a:t>
            </a:r>
            <a:endParaRPr/>
          </a:p>
          <a:p>
            <a:pPr indent="0" lvl="0" marL="0" marR="0" rtl="1" algn="just">
              <a:spcBef>
                <a:spcPts val="0"/>
              </a:spcBef>
              <a:spcAft>
                <a:spcPts val="0"/>
              </a:spcAft>
              <a:buNone/>
            </a:pPr>
            <a:r>
              <a:rPr b="0" i="0" lang="ar-SA" sz="4400" u="none" cap="none" strike="noStrike">
                <a:solidFill>
                  <a:srgbClr val="FFFFFF"/>
                </a:solidFill>
                <a:latin typeface="Calibri"/>
                <a:ea typeface="Calibri"/>
                <a:cs typeface="Calibri"/>
                <a:sym typeface="Calibri"/>
              </a:rPr>
              <a:t> 1-مسؤولية توجيه التعليمات للوزراء وتنسيق أعمالهم، </a:t>
            </a:r>
            <a:endParaRPr/>
          </a:p>
          <a:p>
            <a:pPr indent="0" lvl="0" marL="0" marR="0" rtl="1" algn="just">
              <a:spcBef>
                <a:spcPts val="0"/>
              </a:spcBef>
              <a:spcAft>
                <a:spcPts val="0"/>
              </a:spcAft>
              <a:buNone/>
            </a:pPr>
            <a:r>
              <a:rPr b="0" i="0" lang="ar-SA" sz="4400" u="none" cap="none" strike="noStrike">
                <a:solidFill>
                  <a:srgbClr val="FFFFFF"/>
                </a:solidFill>
                <a:latin typeface="Calibri"/>
                <a:ea typeface="Calibri"/>
                <a:cs typeface="Calibri"/>
                <a:sym typeface="Calibri"/>
              </a:rPr>
              <a:t>يمارس السلطة التنظيمية التي تعد عملا تشريعيا أي يصدر مراسيم تنظيمية مستقلة لها قوة القوانين التي يصدرها البرلمان، </a:t>
            </a:r>
            <a:endParaRPr/>
          </a:p>
          <a:p>
            <a:pPr indent="0" lvl="0" marL="0" marR="0" rtl="1" algn="just">
              <a:spcBef>
                <a:spcPts val="0"/>
              </a:spcBef>
              <a:spcAft>
                <a:spcPts val="0"/>
              </a:spcAft>
              <a:buNone/>
            </a:pPr>
            <a:r>
              <a:rPr b="0" i="0" lang="ar-SA" sz="4400" u="none" cap="none" strike="noStrike">
                <a:solidFill>
                  <a:srgbClr val="FFFFFF"/>
                </a:solidFill>
                <a:latin typeface="Calibri"/>
                <a:ea typeface="Calibri"/>
                <a:cs typeface="Calibri"/>
                <a:sym typeface="Calibri"/>
              </a:rPr>
              <a:t>-يصدر مراسيم تنفيذية، ويتولى مسؤولية الدفاع على أن تكون نشاطاته في هذا المجال بالتنسيق مع رئيس الجمهورية.</a:t>
            </a:r>
            <a:endParaRPr b="0" i="0" sz="4400" u="none" cap="none" strike="noStrike">
              <a:solidFill>
                <a:srgbClr val="FFFFFF"/>
              </a:solidFill>
              <a:latin typeface="Calibri"/>
              <a:ea typeface="Calibri"/>
              <a:cs typeface="Calibri"/>
              <a:sym typeface="Calibri"/>
            </a:endParaRPr>
          </a:p>
          <a:p>
            <a:pPr indent="0" lvl="0" marL="0" marR="0" rtl="1" algn="just">
              <a:spcBef>
                <a:spcPts val="0"/>
              </a:spcBef>
              <a:spcAft>
                <a:spcPts val="0"/>
              </a:spcAft>
              <a:buNone/>
            </a:pPr>
            <a:r>
              <a:t/>
            </a:r>
            <a:endParaRPr b="0" i="0" sz="4400" u="none" cap="none" strike="noStrike">
              <a:solidFill>
                <a:srgbClr val="FFFFFF"/>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6"/>
          <p:cNvSpPr txBox="1"/>
          <p:nvPr/>
        </p:nvSpPr>
        <p:spPr>
          <a:xfrm>
            <a:off x="762000" y="1755264"/>
            <a:ext cx="10732584" cy="5262979"/>
          </a:xfrm>
          <a:prstGeom prst="rect">
            <a:avLst/>
          </a:prstGeom>
          <a:noFill/>
          <a:ln>
            <a:noFill/>
          </a:ln>
        </p:spPr>
        <p:txBody>
          <a:bodyPr anchorCtr="0" anchor="t" bIns="45700" lIns="91425" spcFirstLastPara="1" rIns="91425" wrap="square" tIns="45700">
            <a:spAutoFit/>
          </a:bodyPr>
          <a:lstStyle/>
          <a:p>
            <a:pPr indent="0" lvl="0" marL="0" marR="0" rtl="1" algn="just">
              <a:spcBef>
                <a:spcPts val="0"/>
              </a:spcBef>
              <a:spcAft>
                <a:spcPts val="0"/>
              </a:spcAft>
              <a:buNone/>
            </a:pPr>
            <a:r>
              <a:rPr b="0" i="0" lang="ar-SA" sz="4800" u="none" cap="none" strike="noStrike">
                <a:solidFill>
                  <a:srgbClr val="FFFFFF"/>
                </a:solidFill>
                <a:latin typeface="Calibri"/>
                <a:ea typeface="Calibri"/>
                <a:cs typeface="Calibri"/>
                <a:sym typeface="Calibri"/>
              </a:rPr>
              <a:t>-يجوز له أن يفوض بعض سلطاته إلى الوزراء. وينوب عن رئيس الجمهورية عند الاقتضاء في رئاسة المجالس واللجان المنصوص عليها في المادة 15من الدستور. </a:t>
            </a:r>
            <a:endParaRPr/>
          </a:p>
          <a:p>
            <a:pPr indent="0" lvl="0" marL="0" marR="0" rtl="1" algn="just">
              <a:spcBef>
                <a:spcPts val="0"/>
              </a:spcBef>
              <a:spcAft>
                <a:spcPts val="0"/>
              </a:spcAft>
              <a:buNone/>
            </a:pPr>
            <a:r>
              <a:rPr b="0" i="0" lang="ar-SA" sz="4800" u="none" cap="none" strike="noStrike">
                <a:solidFill>
                  <a:srgbClr val="FFFFFF"/>
                </a:solidFill>
                <a:latin typeface="Calibri"/>
                <a:ea typeface="Calibri"/>
                <a:cs typeface="Calibri"/>
                <a:sym typeface="Calibri"/>
              </a:rPr>
              <a:t>-يجوز له بصفة استثنائية أن ينوبه في رئاسة مجلس الوزراء بموجب تفويض صريح وفق جدول أعمال محدد.</a:t>
            </a:r>
            <a:endParaRPr b="0" i="0" sz="4800" u="none" cap="none" strike="noStrike">
              <a:solidFill>
                <a:srgbClr val="FFFFFF"/>
              </a:solidFill>
              <a:latin typeface="Calibri"/>
              <a:ea typeface="Calibri"/>
              <a:cs typeface="Calibri"/>
              <a:sym typeface="Calibri"/>
            </a:endParaRPr>
          </a:p>
          <a:p>
            <a:pPr indent="0" lvl="0" marL="0" marR="0" rtl="1" algn="just">
              <a:spcBef>
                <a:spcPts val="0"/>
              </a:spcBef>
              <a:spcAft>
                <a:spcPts val="0"/>
              </a:spcAft>
              <a:buNone/>
            </a:pPr>
            <a:r>
              <a:t/>
            </a:r>
            <a:endParaRPr b="0" i="0" sz="4800" u="none" cap="none" strike="noStrike">
              <a:solidFill>
                <a:srgbClr val="FFFFFF"/>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7"/>
          <p:cNvSpPr txBox="1"/>
          <p:nvPr/>
        </p:nvSpPr>
        <p:spPr>
          <a:xfrm>
            <a:off x="840011" y="1282505"/>
            <a:ext cx="10354461" cy="5262979"/>
          </a:xfrm>
          <a:prstGeom prst="rect">
            <a:avLst/>
          </a:prstGeom>
          <a:noFill/>
          <a:ln>
            <a:noFill/>
          </a:ln>
        </p:spPr>
        <p:txBody>
          <a:bodyPr anchorCtr="0" anchor="t" bIns="45700" lIns="91425" spcFirstLastPara="1" rIns="91425" wrap="square" tIns="45700">
            <a:spAutoFit/>
          </a:bodyPr>
          <a:lstStyle/>
          <a:p>
            <a:pPr indent="0" lvl="0" marL="0" marR="0" rtl="1" algn="just">
              <a:spcBef>
                <a:spcPts val="0"/>
              </a:spcBef>
              <a:spcAft>
                <a:spcPts val="0"/>
              </a:spcAft>
              <a:buNone/>
            </a:pPr>
            <a:r>
              <a:rPr b="0" i="0" lang="ar-SA" sz="4800" u="none" cap="none" strike="noStrike">
                <a:solidFill>
                  <a:srgbClr val="FFFFFF"/>
                </a:solidFill>
                <a:latin typeface="Calibri"/>
                <a:ea typeface="Calibri"/>
                <a:cs typeface="Calibri"/>
                <a:sym typeface="Calibri"/>
              </a:rPr>
              <a:t>من أهم مميزات التجربة الفرنسية تكمن أن المسؤولية السياسية يتحملها الوزير الأول مثل التجربة البريطانية من ناحية التوقيع بالعطف، لكن الاختلاف في النظام الفرنسي أن الرئيس يمارس اختصاصاته فعليا والوزير الأول عليه أن يوقع عليها، وإذا امتنع يقوم الرئيس بحل البرلمان وإعادة انتخابات جديدة لكن هذه الآلية لا تنجح دائما.</a:t>
            </a:r>
            <a:endParaRPr b="0" i="0" sz="4800" u="none" cap="none" strike="noStrike">
              <a:solidFill>
                <a:srgbClr val="FFFFFF"/>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Thème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2025-04-22T11:37:18Z</dcterms:created>
  <dc:creator>pc</dc:creator>
</cp:coreProperties>
</file>