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 id="2147483660" r:id="rId2"/>
    <p:sldMasterId id="2147483672" r:id="rId3"/>
  </p:sldMasterIdLst>
  <p:sldIdLst>
    <p:sldId id="265" r:id="rId4"/>
    <p:sldId id="266" r:id="rId5"/>
    <p:sldId id="267" r:id="rId6"/>
    <p:sldId id="268" r:id="rId7"/>
    <p:sldId id="269" r:id="rId8"/>
    <p:sldId id="270" r:id="rId9"/>
    <p:sldId id="271" r:id="rId10"/>
    <p:sldId id="272" r:id="rId11"/>
    <p:sldId id="273" r:id="rId12"/>
    <p:sldId id="274" r:id="rId13"/>
    <p:sldId id="275" r:id="rId14"/>
    <p:sldId id="276" r:id="rId15"/>
    <p:sldId id="277" r:id="rId16"/>
    <p:sldId id="278" r:id="rId17"/>
    <p:sldId id="279" r:id="rId18"/>
    <p:sldId id="280" r:id="rId19"/>
    <p:sldId id="281" r:id="rId20"/>
    <p:sldId id="282" r:id="rId21"/>
    <p:sldId id="283" r:id="rId22"/>
    <p:sldId id="284" r:id="rId23"/>
    <p:sldId id="285" r:id="rId24"/>
    <p:sldId id="286" r:id="rId25"/>
    <p:sldId id="287" r:id="rId26"/>
    <p:sldId id="288" r:id="rId27"/>
  </p:sldIdLst>
  <p:sldSz cx="12192000" cy="6858000"/>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4660"/>
  </p:normalViewPr>
  <p:slideViewPr>
    <p:cSldViewPr snapToGrid="0">
      <p:cViewPr varScale="1">
        <p:scale>
          <a:sx n="69" d="100"/>
          <a:sy n="69" d="100"/>
        </p:scale>
        <p:origin x="75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 Type="http://schemas.openxmlformats.org/officeDocument/2006/relationships/slideMaster" Target="slideMasters/slideMaster3.xml"/><Relationship Id="rId21" Type="http://schemas.openxmlformats.org/officeDocument/2006/relationships/slide" Target="slides/slide18.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presProps" Target="presProps.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tableStyles" Target="tableStyle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1524000" y="1122363"/>
            <a:ext cx="9144000" cy="2387600"/>
          </a:xfrm>
        </p:spPr>
        <p:txBody>
          <a:bodyPr anchor="b"/>
          <a:lstStyle>
            <a:lvl1pPr algn="ctr">
              <a:defRPr sz="6000"/>
            </a:lvl1pPr>
          </a:lstStyle>
          <a:p>
            <a:r>
              <a:rPr lang="fr-FR" smtClean="0"/>
              <a:t>Modifiez le style du titre</a:t>
            </a:r>
            <a:endParaRPr lang="ar-SA"/>
          </a:p>
        </p:txBody>
      </p:sp>
      <p:sp>
        <p:nvSpPr>
          <p:cNvPr id="3" name="Sous-titr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smtClean="0"/>
              <a:t>Modifiez le style des sous-titres du masque</a:t>
            </a:r>
            <a:endParaRPr lang="ar-SA"/>
          </a:p>
        </p:txBody>
      </p:sp>
      <p:sp>
        <p:nvSpPr>
          <p:cNvPr id="4" name="Espace réservé de la date 3"/>
          <p:cNvSpPr>
            <a:spLocks noGrp="1"/>
          </p:cNvSpPr>
          <p:nvPr>
            <p:ph type="dt" sz="half" idx="10"/>
          </p:nvPr>
        </p:nvSpPr>
        <p:spPr/>
        <p:txBody>
          <a:bodyPr/>
          <a:lstStyle/>
          <a:p>
            <a:fld id="{74AD00EC-9D61-45A0-B0A6-E4A576765BAF}" type="datetimeFigureOut">
              <a:rPr lang="ar-SA" smtClean="0"/>
              <a:t>29/11/1446</a:t>
            </a:fld>
            <a:endParaRPr lang="ar-SA"/>
          </a:p>
        </p:txBody>
      </p:sp>
      <p:sp>
        <p:nvSpPr>
          <p:cNvPr id="5" name="Espace réservé du pied de page 4"/>
          <p:cNvSpPr>
            <a:spLocks noGrp="1"/>
          </p:cNvSpPr>
          <p:nvPr>
            <p:ph type="ftr" sz="quarter" idx="11"/>
          </p:nvPr>
        </p:nvSpPr>
        <p:spPr/>
        <p:txBody>
          <a:bodyPr/>
          <a:lstStyle/>
          <a:p>
            <a:endParaRPr lang="ar-SA"/>
          </a:p>
        </p:txBody>
      </p:sp>
      <p:sp>
        <p:nvSpPr>
          <p:cNvPr id="6" name="Espace réservé du numéro de diapositive 5"/>
          <p:cNvSpPr>
            <a:spLocks noGrp="1"/>
          </p:cNvSpPr>
          <p:nvPr>
            <p:ph type="sldNum" sz="quarter" idx="12"/>
          </p:nvPr>
        </p:nvSpPr>
        <p:spPr/>
        <p:txBody>
          <a:bodyPr/>
          <a:lstStyle/>
          <a:p>
            <a:fld id="{57AB0476-A6A9-4FE6-88C3-A1E0C5E2421D}" type="slidenum">
              <a:rPr lang="ar-SA" smtClean="0"/>
              <a:t>‹N°›</a:t>
            </a:fld>
            <a:endParaRPr lang="ar-SA"/>
          </a:p>
        </p:txBody>
      </p:sp>
    </p:spTree>
    <p:extLst>
      <p:ext uri="{BB962C8B-B14F-4D97-AF65-F5344CB8AC3E}">
        <p14:creationId xmlns:p14="http://schemas.microsoft.com/office/powerpoint/2010/main" val="17098016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ar-SA"/>
          </a:p>
        </p:txBody>
      </p:sp>
      <p:sp>
        <p:nvSpPr>
          <p:cNvPr id="3" name="Espace réservé du texte vertical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ar-SA"/>
          </a:p>
        </p:txBody>
      </p:sp>
      <p:sp>
        <p:nvSpPr>
          <p:cNvPr id="4" name="Espace réservé de la date 3"/>
          <p:cNvSpPr>
            <a:spLocks noGrp="1"/>
          </p:cNvSpPr>
          <p:nvPr>
            <p:ph type="dt" sz="half" idx="10"/>
          </p:nvPr>
        </p:nvSpPr>
        <p:spPr/>
        <p:txBody>
          <a:bodyPr/>
          <a:lstStyle/>
          <a:p>
            <a:fld id="{74AD00EC-9D61-45A0-B0A6-E4A576765BAF}" type="datetimeFigureOut">
              <a:rPr lang="ar-SA" smtClean="0"/>
              <a:t>29/11/1446</a:t>
            </a:fld>
            <a:endParaRPr lang="ar-SA"/>
          </a:p>
        </p:txBody>
      </p:sp>
      <p:sp>
        <p:nvSpPr>
          <p:cNvPr id="5" name="Espace réservé du pied de page 4"/>
          <p:cNvSpPr>
            <a:spLocks noGrp="1"/>
          </p:cNvSpPr>
          <p:nvPr>
            <p:ph type="ftr" sz="quarter" idx="11"/>
          </p:nvPr>
        </p:nvSpPr>
        <p:spPr/>
        <p:txBody>
          <a:bodyPr/>
          <a:lstStyle/>
          <a:p>
            <a:endParaRPr lang="ar-SA"/>
          </a:p>
        </p:txBody>
      </p:sp>
      <p:sp>
        <p:nvSpPr>
          <p:cNvPr id="6" name="Espace réservé du numéro de diapositive 5"/>
          <p:cNvSpPr>
            <a:spLocks noGrp="1"/>
          </p:cNvSpPr>
          <p:nvPr>
            <p:ph type="sldNum" sz="quarter" idx="12"/>
          </p:nvPr>
        </p:nvSpPr>
        <p:spPr/>
        <p:txBody>
          <a:bodyPr/>
          <a:lstStyle/>
          <a:p>
            <a:fld id="{57AB0476-A6A9-4FE6-88C3-A1E0C5E2421D}" type="slidenum">
              <a:rPr lang="ar-SA" smtClean="0"/>
              <a:t>‹N°›</a:t>
            </a:fld>
            <a:endParaRPr lang="ar-SA"/>
          </a:p>
        </p:txBody>
      </p:sp>
    </p:spTree>
    <p:extLst>
      <p:ext uri="{BB962C8B-B14F-4D97-AF65-F5344CB8AC3E}">
        <p14:creationId xmlns:p14="http://schemas.microsoft.com/office/powerpoint/2010/main" val="25898455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8724900" y="365125"/>
            <a:ext cx="2628900" cy="5811838"/>
          </a:xfrm>
        </p:spPr>
        <p:txBody>
          <a:bodyPr vert="eaVert"/>
          <a:lstStyle/>
          <a:p>
            <a:r>
              <a:rPr lang="fr-FR" smtClean="0"/>
              <a:t>Modifiez le style du titre</a:t>
            </a:r>
            <a:endParaRPr lang="ar-SA"/>
          </a:p>
        </p:txBody>
      </p:sp>
      <p:sp>
        <p:nvSpPr>
          <p:cNvPr id="3" name="Espace réservé du texte vertical 2"/>
          <p:cNvSpPr>
            <a:spLocks noGrp="1"/>
          </p:cNvSpPr>
          <p:nvPr>
            <p:ph type="body" orient="vert" idx="1"/>
          </p:nvPr>
        </p:nvSpPr>
        <p:spPr>
          <a:xfrm>
            <a:off x="838200" y="365125"/>
            <a:ext cx="7734300" cy="5811838"/>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ar-SA"/>
          </a:p>
        </p:txBody>
      </p:sp>
      <p:sp>
        <p:nvSpPr>
          <p:cNvPr id="4" name="Espace réservé de la date 3"/>
          <p:cNvSpPr>
            <a:spLocks noGrp="1"/>
          </p:cNvSpPr>
          <p:nvPr>
            <p:ph type="dt" sz="half" idx="10"/>
          </p:nvPr>
        </p:nvSpPr>
        <p:spPr/>
        <p:txBody>
          <a:bodyPr/>
          <a:lstStyle/>
          <a:p>
            <a:fld id="{74AD00EC-9D61-45A0-B0A6-E4A576765BAF}" type="datetimeFigureOut">
              <a:rPr lang="ar-SA" smtClean="0"/>
              <a:t>29/11/1446</a:t>
            </a:fld>
            <a:endParaRPr lang="ar-SA"/>
          </a:p>
        </p:txBody>
      </p:sp>
      <p:sp>
        <p:nvSpPr>
          <p:cNvPr id="5" name="Espace réservé du pied de page 4"/>
          <p:cNvSpPr>
            <a:spLocks noGrp="1"/>
          </p:cNvSpPr>
          <p:nvPr>
            <p:ph type="ftr" sz="quarter" idx="11"/>
          </p:nvPr>
        </p:nvSpPr>
        <p:spPr/>
        <p:txBody>
          <a:bodyPr/>
          <a:lstStyle/>
          <a:p>
            <a:endParaRPr lang="ar-SA"/>
          </a:p>
        </p:txBody>
      </p:sp>
      <p:sp>
        <p:nvSpPr>
          <p:cNvPr id="6" name="Espace réservé du numéro de diapositive 5"/>
          <p:cNvSpPr>
            <a:spLocks noGrp="1"/>
          </p:cNvSpPr>
          <p:nvPr>
            <p:ph type="sldNum" sz="quarter" idx="12"/>
          </p:nvPr>
        </p:nvSpPr>
        <p:spPr/>
        <p:txBody>
          <a:bodyPr/>
          <a:lstStyle/>
          <a:p>
            <a:fld id="{57AB0476-A6A9-4FE6-88C3-A1E0C5E2421D}" type="slidenum">
              <a:rPr lang="ar-SA" smtClean="0"/>
              <a:t>‹N°›</a:t>
            </a:fld>
            <a:endParaRPr lang="ar-SA"/>
          </a:p>
        </p:txBody>
      </p:sp>
    </p:spTree>
    <p:extLst>
      <p:ext uri="{BB962C8B-B14F-4D97-AF65-F5344CB8AC3E}">
        <p14:creationId xmlns:p14="http://schemas.microsoft.com/office/powerpoint/2010/main" val="275775933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fr-FR" smtClean="0"/>
              <a:t>Modifiez le style du titre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smtClean="0"/>
              <a:t>Modifiez le style des sous-titres du masque</a:t>
            </a:r>
            <a:endParaRPr lang="en-US" dirty="0"/>
          </a:p>
        </p:txBody>
      </p:sp>
      <p:sp>
        <p:nvSpPr>
          <p:cNvPr id="4" name="Date Placeholder 3"/>
          <p:cNvSpPr>
            <a:spLocks noGrp="1"/>
          </p:cNvSpPr>
          <p:nvPr>
            <p:ph type="dt" sz="half" idx="10"/>
          </p:nvPr>
        </p:nvSpPr>
        <p:spPr/>
        <p:txBody>
          <a:bodyPr/>
          <a:lstStyle/>
          <a:p>
            <a:fld id="{CA5C0FCF-63EC-4AFB-9130-02606FA53C49}" type="datetimeFigureOut">
              <a:rPr lang="ar-SA" smtClean="0">
                <a:solidFill>
                  <a:prstClr val="white">
                    <a:tint val="75000"/>
                  </a:prstClr>
                </a:solidFill>
              </a:rPr>
              <a:pPr/>
              <a:t>29/11/1446</a:t>
            </a:fld>
            <a:endParaRPr lang="ar-SA">
              <a:solidFill>
                <a:prstClr val="white">
                  <a:tint val="75000"/>
                </a:prstClr>
              </a:solidFill>
            </a:endParaRPr>
          </a:p>
        </p:txBody>
      </p:sp>
      <p:sp>
        <p:nvSpPr>
          <p:cNvPr id="5" name="Footer Placeholder 4"/>
          <p:cNvSpPr>
            <a:spLocks noGrp="1"/>
          </p:cNvSpPr>
          <p:nvPr>
            <p:ph type="ftr" sz="quarter" idx="11"/>
          </p:nvPr>
        </p:nvSpPr>
        <p:spPr/>
        <p:txBody>
          <a:bodyPr/>
          <a:lstStyle/>
          <a:p>
            <a:endParaRPr lang="ar-SA">
              <a:solidFill>
                <a:prstClr val="white">
                  <a:tint val="75000"/>
                </a:prstClr>
              </a:solidFill>
            </a:endParaRPr>
          </a:p>
        </p:txBody>
      </p:sp>
      <p:sp>
        <p:nvSpPr>
          <p:cNvPr id="6" name="Slide Number Placeholder 5"/>
          <p:cNvSpPr>
            <a:spLocks noGrp="1"/>
          </p:cNvSpPr>
          <p:nvPr>
            <p:ph type="sldNum" sz="quarter" idx="12"/>
          </p:nvPr>
        </p:nvSpPr>
        <p:spPr/>
        <p:txBody>
          <a:bodyPr/>
          <a:lstStyle/>
          <a:p>
            <a:fld id="{4D5E0FFB-7995-4F26-A10A-9FCC2091D018}" type="slidenum">
              <a:rPr lang="ar-SA" smtClean="0">
                <a:solidFill>
                  <a:prstClr val="white">
                    <a:tint val="75000"/>
                  </a:prstClr>
                </a:solidFill>
              </a:rPr>
              <a:pPr/>
              <a:t>‹N°›</a:t>
            </a:fld>
            <a:endParaRPr lang="ar-SA">
              <a:solidFill>
                <a:prstClr val="white">
                  <a:tint val="75000"/>
                </a:prstClr>
              </a:solidFill>
            </a:endParaRPr>
          </a:p>
        </p:txBody>
      </p:sp>
    </p:spTree>
    <p:extLst>
      <p:ext uri="{BB962C8B-B14F-4D97-AF65-F5344CB8AC3E}">
        <p14:creationId xmlns:p14="http://schemas.microsoft.com/office/powerpoint/2010/main" val="290826124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Content Placeholder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CA5C0FCF-63EC-4AFB-9130-02606FA53C49}" type="datetimeFigureOut">
              <a:rPr lang="ar-SA" smtClean="0">
                <a:solidFill>
                  <a:prstClr val="white">
                    <a:tint val="75000"/>
                  </a:prstClr>
                </a:solidFill>
              </a:rPr>
              <a:pPr/>
              <a:t>29/11/1446</a:t>
            </a:fld>
            <a:endParaRPr lang="ar-SA">
              <a:solidFill>
                <a:prstClr val="white">
                  <a:tint val="75000"/>
                </a:prstClr>
              </a:solidFill>
            </a:endParaRPr>
          </a:p>
        </p:txBody>
      </p:sp>
      <p:sp>
        <p:nvSpPr>
          <p:cNvPr id="5" name="Footer Placeholder 4"/>
          <p:cNvSpPr>
            <a:spLocks noGrp="1"/>
          </p:cNvSpPr>
          <p:nvPr>
            <p:ph type="ftr" sz="quarter" idx="11"/>
          </p:nvPr>
        </p:nvSpPr>
        <p:spPr/>
        <p:txBody>
          <a:bodyPr/>
          <a:lstStyle/>
          <a:p>
            <a:endParaRPr lang="ar-SA">
              <a:solidFill>
                <a:prstClr val="white">
                  <a:tint val="75000"/>
                </a:prstClr>
              </a:solidFill>
            </a:endParaRPr>
          </a:p>
        </p:txBody>
      </p:sp>
      <p:sp>
        <p:nvSpPr>
          <p:cNvPr id="6" name="Slide Number Placeholder 5"/>
          <p:cNvSpPr>
            <a:spLocks noGrp="1"/>
          </p:cNvSpPr>
          <p:nvPr>
            <p:ph type="sldNum" sz="quarter" idx="12"/>
          </p:nvPr>
        </p:nvSpPr>
        <p:spPr/>
        <p:txBody>
          <a:bodyPr/>
          <a:lstStyle/>
          <a:p>
            <a:fld id="{4D5E0FFB-7995-4F26-A10A-9FCC2091D018}" type="slidenum">
              <a:rPr lang="ar-SA" smtClean="0">
                <a:solidFill>
                  <a:prstClr val="white">
                    <a:tint val="75000"/>
                  </a:prstClr>
                </a:solidFill>
              </a:rPr>
              <a:pPr/>
              <a:t>‹N°›</a:t>
            </a:fld>
            <a:endParaRPr lang="ar-SA">
              <a:solidFill>
                <a:prstClr val="white">
                  <a:tint val="75000"/>
                </a:prstClr>
              </a:solidFill>
            </a:endParaRPr>
          </a:p>
        </p:txBody>
      </p:sp>
    </p:spTree>
    <p:extLst>
      <p:ext uri="{BB962C8B-B14F-4D97-AF65-F5344CB8AC3E}">
        <p14:creationId xmlns:p14="http://schemas.microsoft.com/office/powerpoint/2010/main" val="29793683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fr-FR" smtClean="0"/>
              <a:t>Modifiez le style du titre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CA5C0FCF-63EC-4AFB-9130-02606FA53C49}" type="datetimeFigureOut">
              <a:rPr lang="ar-SA" smtClean="0">
                <a:solidFill>
                  <a:prstClr val="white">
                    <a:tint val="75000"/>
                  </a:prstClr>
                </a:solidFill>
              </a:rPr>
              <a:pPr/>
              <a:t>29/11/1446</a:t>
            </a:fld>
            <a:endParaRPr lang="ar-SA">
              <a:solidFill>
                <a:prstClr val="white">
                  <a:tint val="75000"/>
                </a:prstClr>
              </a:solidFill>
            </a:endParaRPr>
          </a:p>
        </p:txBody>
      </p:sp>
      <p:sp>
        <p:nvSpPr>
          <p:cNvPr id="5" name="Footer Placeholder 4"/>
          <p:cNvSpPr>
            <a:spLocks noGrp="1"/>
          </p:cNvSpPr>
          <p:nvPr>
            <p:ph type="ftr" sz="quarter" idx="11"/>
          </p:nvPr>
        </p:nvSpPr>
        <p:spPr/>
        <p:txBody>
          <a:bodyPr/>
          <a:lstStyle/>
          <a:p>
            <a:endParaRPr lang="ar-SA">
              <a:solidFill>
                <a:prstClr val="white">
                  <a:tint val="75000"/>
                </a:prstClr>
              </a:solidFill>
            </a:endParaRPr>
          </a:p>
        </p:txBody>
      </p:sp>
      <p:sp>
        <p:nvSpPr>
          <p:cNvPr id="6" name="Slide Number Placeholder 5"/>
          <p:cNvSpPr>
            <a:spLocks noGrp="1"/>
          </p:cNvSpPr>
          <p:nvPr>
            <p:ph type="sldNum" sz="quarter" idx="12"/>
          </p:nvPr>
        </p:nvSpPr>
        <p:spPr/>
        <p:txBody>
          <a:bodyPr/>
          <a:lstStyle/>
          <a:p>
            <a:fld id="{4D5E0FFB-7995-4F26-A10A-9FCC2091D018}" type="slidenum">
              <a:rPr lang="ar-SA" smtClean="0">
                <a:solidFill>
                  <a:prstClr val="white">
                    <a:tint val="75000"/>
                  </a:prstClr>
                </a:solidFill>
              </a:rPr>
              <a:pPr/>
              <a:t>‹N°›</a:t>
            </a:fld>
            <a:endParaRPr lang="ar-SA">
              <a:solidFill>
                <a:prstClr val="white">
                  <a:tint val="75000"/>
                </a:prstClr>
              </a:solidFill>
            </a:endParaRPr>
          </a:p>
        </p:txBody>
      </p:sp>
    </p:spTree>
    <p:extLst>
      <p:ext uri="{BB962C8B-B14F-4D97-AF65-F5344CB8AC3E}">
        <p14:creationId xmlns:p14="http://schemas.microsoft.com/office/powerpoint/2010/main" val="48155663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Date Placeholder 4"/>
          <p:cNvSpPr>
            <a:spLocks noGrp="1"/>
          </p:cNvSpPr>
          <p:nvPr>
            <p:ph type="dt" sz="half" idx="10"/>
          </p:nvPr>
        </p:nvSpPr>
        <p:spPr/>
        <p:txBody>
          <a:bodyPr/>
          <a:lstStyle/>
          <a:p>
            <a:fld id="{CA5C0FCF-63EC-4AFB-9130-02606FA53C49}" type="datetimeFigureOut">
              <a:rPr lang="ar-SA" smtClean="0">
                <a:solidFill>
                  <a:prstClr val="white">
                    <a:tint val="75000"/>
                  </a:prstClr>
                </a:solidFill>
              </a:rPr>
              <a:pPr/>
              <a:t>29/11/1446</a:t>
            </a:fld>
            <a:endParaRPr lang="ar-SA">
              <a:solidFill>
                <a:prstClr val="white">
                  <a:tint val="75000"/>
                </a:prstClr>
              </a:solidFill>
            </a:endParaRPr>
          </a:p>
        </p:txBody>
      </p:sp>
      <p:sp>
        <p:nvSpPr>
          <p:cNvPr id="6" name="Footer Placeholder 5"/>
          <p:cNvSpPr>
            <a:spLocks noGrp="1"/>
          </p:cNvSpPr>
          <p:nvPr>
            <p:ph type="ftr" sz="quarter" idx="11"/>
          </p:nvPr>
        </p:nvSpPr>
        <p:spPr/>
        <p:txBody>
          <a:bodyPr/>
          <a:lstStyle/>
          <a:p>
            <a:endParaRPr lang="ar-SA">
              <a:solidFill>
                <a:prstClr val="white">
                  <a:tint val="75000"/>
                </a:prstClr>
              </a:solidFill>
            </a:endParaRPr>
          </a:p>
        </p:txBody>
      </p:sp>
      <p:sp>
        <p:nvSpPr>
          <p:cNvPr id="7" name="Slide Number Placeholder 6"/>
          <p:cNvSpPr>
            <a:spLocks noGrp="1"/>
          </p:cNvSpPr>
          <p:nvPr>
            <p:ph type="sldNum" sz="quarter" idx="12"/>
          </p:nvPr>
        </p:nvSpPr>
        <p:spPr/>
        <p:txBody>
          <a:bodyPr/>
          <a:lstStyle/>
          <a:p>
            <a:fld id="{4D5E0FFB-7995-4F26-A10A-9FCC2091D018}" type="slidenum">
              <a:rPr lang="ar-SA" smtClean="0">
                <a:solidFill>
                  <a:prstClr val="white">
                    <a:tint val="75000"/>
                  </a:prstClr>
                </a:solidFill>
              </a:rPr>
              <a:pPr/>
              <a:t>‹N°›</a:t>
            </a:fld>
            <a:endParaRPr lang="ar-SA">
              <a:solidFill>
                <a:prstClr val="white">
                  <a:tint val="75000"/>
                </a:prstClr>
              </a:solidFill>
            </a:endParaRPr>
          </a:p>
        </p:txBody>
      </p:sp>
    </p:spTree>
    <p:extLst>
      <p:ext uri="{BB962C8B-B14F-4D97-AF65-F5344CB8AC3E}">
        <p14:creationId xmlns:p14="http://schemas.microsoft.com/office/powerpoint/2010/main" val="427162479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fr-FR" smtClean="0"/>
              <a:t>Modifiez le style du titre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Content Placeholder 3"/>
          <p:cNvSpPr>
            <a:spLocks noGrp="1"/>
          </p:cNvSpPr>
          <p:nvPr>
            <p:ph sz="half" idx="2"/>
          </p:nvPr>
        </p:nvSpPr>
        <p:spPr>
          <a:xfrm>
            <a:off x="839788" y="2505075"/>
            <a:ext cx="5157787" cy="368458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Content Placeholder 5"/>
          <p:cNvSpPr>
            <a:spLocks noGrp="1"/>
          </p:cNvSpPr>
          <p:nvPr>
            <p:ph sz="quarter" idx="4"/>
          </p:nvPr>
        </p:nvSpPr>
        <p:spPr>
          <a:xfrm>
            <a:off x="6172200" y="2505075"/>
            <a:ext cx="5183188" cy="368458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7" name="Date Placeholder 6"/>
          <p:cNvSpPr>
            <a:spLocks noGrp="1"/>
          </p:cNvSpPr>
          <p:nvPr>
            <p:ph type="dt" sz="half" idx="10"/>
          </p:nvPr>
        </p:nvSpPr>
        <p:spPr/>
        <p:txBody>
          <a:bodyPr/>
          <a:lstStyle/>
          <a:p>
            <a:fld id="{CA5C0FCF-63EC-4AFB-9130-02606FA53C49}" type="datetimeFigureOut">
              <a:rPr lang="ar-SA" smtClean="0">
                <a:solidFill>
                  <a:prstClr val="white">
                    <a:tint val="75000"/>
                  </a:prstClr>
                </a:solidFill>
              </a:rPr>
              <a:pPr/>
              <a:t>29/11/1446</a:t>
            </a:fld>
            <a:endParaRPr lang="ar-SA">
              <a:solidFill>
                <a:prstClr val="white">
                  <a:tint val="75000"/>
                </a:prstClr>
              </a:solidFill>
            </a:endParaRPr>
          </a:p>
        </p:txBody>
      </p:sp>
      <p:sp>
        <p:nvSpPr>
          <p:cNvPr id="8" name="Footer Placeholder 7"/>
          <p:cNvSpPr>
            <a:spLocks noGrp="1"/>
          </p:cNvSpPr>
          <p:nvPr>
            <p:ph type="ftr" sz="quarter" idx="11"/>
          </p:nvPr>
        </p:nvSpPr>
        <p:spPr/>
        <p:txBody>
          <a:bodyPr/>
          <a:lstStyle/>
          <a:p>
            <a:endParaRPr lang="ar-SA">
              <a:solidFill>
                <a:prstClr val="white">
                  <a:tint val="75000"/>
                </a:prstClr>
              </a:solidFill>
            </a:endParaRPr>
          </a:p>
        </p:txBody>
      </p:sp>
      <p:sp>
        <p:nvSpPr>
          <p:cNvPr id="9" name="Slide Number Placeholder 8"/>
          <p:cNvSpPr>
            <a:spLocks noGrp="1"/>
          </p:cNvSpPr>
          <p:nvPr>
            <p:ph type="sldNum" sz="quarter" idx="12"/>
          </p:nvPr>
        </p:nvSpPr>
        <p:spPr/>
        <p:txBody>
          <a:bodyPr/>
          <a:lstStyle/>
          <a:p>
            <a:fld id="{4D5E0FFB-7995-4F26-A10A-9FCC2091D018}" type="slidenum">
              <a:rPr lang="ar-SA" smtClean="0">
                <a:solidFill>
                  <a:prstClr val="white">
                    <a:tint val="75000"/>
                  </a:prstClr>
                </a:solidFill>
              </a:rPr>
              <a:pPr/>
              <a:t>‹N°›</a:t>
            </a:fld>
            <a:endParaRPr lang="ar-SA">
              <a:solidFill>
                <a:prstClr val="white">
                  <a:tint val="75000"/>
                </a:prstClr>
              </a:solidFill>
            </a:endParaRPr>
          </a:p>
        </p:txBody>
      </p:sp>
    </p:spTree>
    <p:extLst>
      <p:ext uri="{BB962C8B-B14F-4D97-AF65-F5344CB8AC3E}">
        <p14:creationId xmlns:p14="http://schemas.microsoft.com/office/powerpoint/2010/main" val="379739401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Date Placeholder 2"/>
          <p:cNvSpPr>
            <a:spLocks noGrp="1"/>
          </p:cNvSpPr>
          <p:nvPr>
            <p:ph type="dt" sz="half" idx="10"/>
          </p:nvPr>
        </p:nvSpPr>
        <p:spPr/>
        <p:txBody>
          <a:bodyPr/>
          <a:lstStyle/>
          <a:p>
            <a:fld id="{CA5C0FCF-63EC-4AFB-9130-02606FA53C49}" type="datetimeFigureOut">
              <a:rPr lang="ar-SA" smtClean="0">
                <a:solidFill>
                  <a:prstClr val="white">
                    <a:tint val="75000"/>
                  </a:prstClr>
                </a:solidFill>
              </a:rPr>
              <a:pPr/>
              <a:t>29/11/1446</a:t>
            </a:fld>
            <a:endParaRPr lang="ar-SA">
              <a:solidFill>
                <a:prstClr val="white">
                  <a:tint val="75000"/>
                </a:prstClr>
              </a:solidFill>
            </a:endParaRPr>
          </a:p>
        </p:txBody>
      </p:sp>
      <p:sp>
        <p:nvSpPr>
          <p:cNvPr id="4" name="Footer Placeholder 3"/>
          <p:cNvSpPr>
            <a:spLocks noGrp="1"/>
          </p:cNvSpPr>
          <p:nvPr>
            <p:ph type="ftr" sz="quarter" idx="11"/>
          </p:nvPr>
        </p:nvSpPr>
        <p:spPr/>
        <p:txBody>
          <a:bodyPr/>
          <a:lstStyle/>
          <a:p>
            <a:endParaRPr lang="ar-SA">
              <a:solidFill>
                <a:prstClr val="white">
                  <a:tint val="75000"/>
                </a:prstClr>
              </a:solidFill>
            </a:endParaRPr>
          </a:p>
        </p:txBody>
      </p:sp>
      <p:sp>
        <p:nvSpPr>
          <p:cNvPr id="5" name="Slide Number Placeholder 4"/>
          <p:cNvSpPr>
            <a:spLocks noGrp="1"/>
          </p:cNvSpPr>
          <p:nvPr>
            <p:ph type="sldNum" sz="quarter" idx="12"/>
          </p:nvPr>
        </p:nvSpPr>
        <p:spPr/>
        <p:txBody>
          <a:bodyPr/>
          <a:lstStyle/>
          <a:p>
            <a:fld id="{4D5E0FFB-7995-4F26-A10A-9FCC2091D018}" type="slidenum">
              <a:rPr lang="ar-SA" smtClean="0">
                <a:solidFill>
                  <a:prstClr val="white">
                    <a:tint val="75000"/>
                  </a:prstClr>
                </a:solidFill>
              </a:rPr>
              <a:pPr/>
              <a:t>‹N°›</a:t>
            </a:fld>
            <a:endParaRPr lang="ar-SA">
              <a:solidFill>
                <a:prstClr val="white">
                  <a:tint val="75000"/>
                </a:prstClr>
              </a:solidFill>
            </a:endParaRPr>
          </a:p>
        </p:txBody>
      </p:sp>
    </p:spTree>
    <p:extLst>
      <p:ext uri="{BB962C8B-B14F-4D97-AF65-F5344CB8AC3E}">
        <p14:creationId xmlns:p14="http://schemas.microsoft.com/office/powerpoint/2010/main" val="4373802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A5C0FCF-63EC-4AFB-9130-02606FA53C49}" type="datetimeFigureOut">
              <a:rPr lang="ar-SA" smtClean="0">
                <a:solidFill>
                  <a:prstClr val="white">
                    <a:tint val="75000"/>
                  </a:prstClr>
                </a:solidFill>
              </a:rPr>
              <a:pPr/>
              <a:t>29/11/1446</a:t>
            </a:fld>
            <a:endParaRPr lang="ar-SA">
              <a:solidFill>
                <a:prstClr val="white">
                  <a:tint val="75000"/>
                </a:prstClr>
              </a:solidFill>
            </a:endParaRPr>
          </a:p>
        </p:txBody>
      </p:sp>
      <p:sp>
        <p:nvSpPr>
          <p:cNvPr id="3" name="Footer Placeholder 2"/>
          <p:cNvSpPr>
            <a:spLocks noGrp="1"/>
          </p:cNvSpPr>
          <p:nvPr>
            <p:ph type="ftr" sz="quarter" idx="11"/>
          </p:nvPr>
        </p:nvSpPr>
        <p:spPr/>
        <p:txBody>
          <a:bodyPr/>
          <a:lstStyle/>
          <a:p>
            <a:endParaRPr lang="ar-SA">
              <a:solidFill>
                <a:prstClr val="white">
                  <a:tint val="75000"/>
                </a:prstClr>
              </a:solidFill>
            </a:endParaRPr>
          </a:p>
        </p:txBody>
      </p:sp>
      <p:sp>
        <p:nvSpPr>
          <p:cNvPr id="4" name="Slide Number Placeholder 3"/>
          <p:cNvSpPr>
            <a:spLocks noGrp="1"/>
          </p:cNvSpPr>
          <p:nvPr>
            <p:ph type="sldNum" sz="quarter" idx="12"/>
          </p:nvPr>
        </p:nvSpPr>
        <p:spPr/>
        <p:txBody>
          <a:bodyPr/>
          <a:lstStyle/>
          <a:p>
            <a:fld id="{4D5E0FFB-7995-4F26-A10A-9FCC2091D018}" type="slidenum">
              <a:rPr lang="ar-SA" smtClean="0">
                <a:solidFill>
                  <a:prstClr val="white">
                    <a:tint val="75000"/>
                  </a:prstClr>
                </a:solidFill>
              </a:rPr>
              <a:pPr/>
              <a:t>‹N°›</a:t>
            </a:fld>
            <a:endParaRPr lang="ar-SA">
              <a:solidFill>
                <a:prstClr val="white">
                  <a:tint val="75000"/>
                </a:prstClr>
              </a:solidFill>
            </a:endParaRPr>
          </a:p>
        </p:txBody>
      </p:sp>
    </p:spTree>
    <p:extLst>
      <p:ext uri="{BB962C8B-B14F-4D97-AF65-F5344CB8AC3E}">
        <p14:creationId xmlns:p14="http://schemas.microsoft.com/office/powerpoint/2010/main" val="114221196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fr-FR" smtClean="0"/>
              <a:t>Modifiez le style du titre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CA5C0FCF-63EC-4AFB-9130-02606FA53C49}" type="datetimeFigureOut">
              <a:rPr lang="ar-SA" smtClean="0">
                <a:solidFill>
                  <a:prstClr val="white">
                    <a:tint val="75000"/>
                  </a:prstClr>
                </a:solidFill>
              </a:rPr>
              <a:pPr/>
              <a:t>29/11/1446</a:t>
            </a:fld>
            <a:endParaRPr lang="ar-SA">
              <a:solidFill>
                <a:prstClr val="white">
                  <a:tint val="75000"/>
                </a:prstClr>
              </a:solidFill>
            </a:endParaRPr>
          </a:p>
        </p:txBody>
      </p:sp>
      <p:sp>
        <p:nvSpPr>
          <p:cNvPr id="6" name="Footer Placeholder 5"/>
          <p:cNvSpPr>
            <a:spLocks noGrp="1"/>
          </p:cNvSpPr>
          <p:nvPr>
            <p:ph type="ftr" sz="quarter" idx="11"/>
          </p:nvPr>
        </p:nvSpPr>
        <p:spPr/>
        <p:txBody>
          <a:bodyPr/>
          <a:lstStyle/>
          <a:p>
            <a:endParaRPr lang="ar-SA">
              <a:solidFill>
                <a:prstClr val="white">
                  <a:tint val="75000"/>
                </a:prstClr>
              </a:solidFill>
            </a:endParaRPr>
          </a:p>
        </p:txBody>
      </p:sp>
      <p:sp>
        <p:nvSpPr>
          <p:cNvPr id="7" name="Slide Number Placeholder 6"/>
          <p:cNvSpPr>
            <a:spLocks noGrp="1"/>
          </p:cNvSpPr>
          <p:nvPr>
            <p:ph type="sldNum" sz="quarter" idx="12"/>
          </p:nvPr>
        </p:nvSpPr>
        <p:spPr/>
        <p:txBody>
          <a:bodyPr/>
          <a:lstStyle/>
          <a:p>
            <a:fld id="{4D5E0FFB-7995-4F26-A10A-9FCC2091D018}" type="slidenum">
              <a:rPr lang="ar-SA" smtClean="0">
                <a:solidFill>
                  <a:prstClr val="white">
                    <a:tint val="75000"/>
                  </a:prstClr>
                </a:solidFill>
              </a:rPr>
              <a:pPr/>
              <a:t>‹N°›</a:t>
            </a:fld>
            <a:endParaRPr lang="ar-SA">
              <a:solidFill>
                <a:prstClr val="white">
                  <a:tint val="75000"/>
                </a:prstClr>
              </a:solidFill>
            </a:endParaRPr>
          </a:p>
        </p:txBody>
      </p:sp>
    </p:spTree>
    <p:extLst>
      <p:ext uri="{BB962C8B-B14F-4D97-AF65-F5344CB8AC3E}">
        <p14:creationId xmlns:p14="http://schemas.microsoft.com/office/powerpoint/2010/main" val="25586417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ar-SA"/>
          </a:p>
        </p:txBody>
      </p:sp>
      <p:sp>
        <p:nvSpPr>
          <p:cNvPr id="3" name="Espace réservé du contenu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ar-SA"/>
          </a:p>
        </p:txBody>
      </p:sp>
      <p:sp>
        <p:nvSpPr>
          <p:cNvPr id="4" name="Espace réservé de la date 3"/>
          <p:cNvSpPr>
            <a:spLocks noGrp="1"/>
          </p:cNvSpPr>
          <p:nvPr>
            <p:ph type="dt" sz="half" idx="10"/>
          </p:nvPr>
        </p:nvSpPr>
        <p:spPr/>
        <p:txBody>
          <a:bodyPr/>
          <a:lstStyle/>
          <a:p>
            <a:fld id="{74AD00EC-9D61-45A0-B0A6-E4A576765BAF}" type="datetimeFigureOut">
              <a:rPr lang="ar-SA" smtClean="0"/>
              <a:t>29/11/1446</a:t>
            </a:fld>
            <a:endParaRPr lang="ar-SA"/>
          </a:p>
        </p:txBody>
      </p:sp>
      <p:sp>
        <p:nvSpPr>
          <p:cNvPr id="5" name="Espace réservé du pied de page 4"/>
          <p:cNvSpPr>
            <a:spLocks noGrp="1"/>
          </p:cNvSpPr>
          <p:nvPr>
            <p:ph type="ftr" sz="quarter" idx="11"/>
          </p:nvPr>
        </p:nvSpPr>
        <p:spPr/>
        <p:txBody>
          <a:bodyPr/>
          <a:lstStyle/>
          <a:p>
            <a:endParaRPr lang="ar-SA"/>
          </a:p>
        </p:txBody>
      </p:sp>
      <p:sp>
        <p:nvSpPr>
          <p:cNvPr id="6" name="Espace réservé du numéro de diapositive 5"/>
          <p:cNvSpPr>
            <a:spLocks noGrp="1"/>
          </p:cNvSpPr>
          <p:nvPr>
            <p:ph type="sldNum" sz="quarter" idx="12"/>
          </p:nvPr>
        </p:nvSpPr>
        <p:spPr/>
        <p:txBody>
          <a:bodyPr/>
          <a:lstStyle/>
          <a:p>
            <a:fld id="{57AB0476-A6A9-4FE6-88C3-A1E0C5E2421D}" type="slidenum">
              <a:rPr lang="ar-SA" smtClean="0"/>
              <a:t>‹N°›</a:t>
            </a:fld>
            <a:endParaRPr lang="ar-SA"/>
          </a:p>
        </p:txBody>
      </p:sp>
    </p:spTree>
    <p:extLst>
      <p:ext uri="{BB962C8B-B14F-4D97-AF65-F5344CB8AC3E}">
        <p14:creationId xmlns:p14="http://schemas.microsoft.com/office/powerpoint/2010/main" val="132319869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fr-FR" smtClean="0"/>
              <a:t>Modifiez le style du titre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smtClean="0"/>
              <a:t>Cliquez sur l'icône pour ajouter une image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CA5C0FCF-63EC-4AFB-9130-02606FA53C49}" type="datetimeFigureOut">
              <a:rPr lang="ar-SA" smtClean="0">
                <a:solidFill>
                  <a:prstClr val="white">
                    <a:tint val="75000"/>
                  </a:prstClr>
                </a:solidFill>
              </a:rPr>
              <a:pPr/>
              <a:t>29/11/1446</a:t>
            </a:fld>
            <a:endParaRPr lang="ar-SA">
              <a:solidFill>
                <a:prstClr val="white">
                  <a:tint val="75000"/>
                </a:prstClr>
              </a:solidFill>
            </a:endParaRPr>
          </a:p>
        </p:txBody>
      </p:sp>
      <p:sp>
        <p:nvSpPr>
          <p:cNvPr id="6" name="Footer Placeholder 5"/>
          <p:cNvSpPr>
            <a:spLocks noGrp="1"/>
          </p:cNvSpPr>
          <p:nvPr>
            <p:ph type="ftr" sz="quarter" idx="11"/>
          </p:nvPr>
        </p:nvSpPr>
        <p:spPr/>
        <p:txBody>
          <a:bodyPr/>
          <a:lstStyle/>
          <a:p>
            <a:endParaRPr lang="ar-SA">
              <a:solidFill>
                <a:prstClr val="white">
                  <a:tint val="75000"/>
                </a:prstClr>
              </a:solidFill>
            </a:endParaRPr>
          </a:p>
        </p:txBody>
      </p:sp>
      <p:sp>
        <p:nvSpPr>
          <p:cNvPr id="7" name="Slide Number Placeholder 6"/>
          <p:cNvSpPr>
            <a:spLocks noGrp="1"/>
          </p:cNvSpPr>
          <p:nvPr>
            <p:ph type="sldNum" sz="quarter" idx="12"/>
          </p:nvPr>
        </p:nvSpPr>
        <p:spPr/>
        <p:txBody>
          <a:bodyPr/>
          <a:lstStyle/>
          <a:p>
            <a:fld id="{4D5E0FFB-7995-4F26-A10A-9FCC2091D018}" type="slidenum">
              <a:rPr lang="ar-SA" smtClean="0">
                <a:solidFill>
                  <a:prstClr val="white">
                    <a:tint val="75000"/>
                  </a:prstClr>
                </a:solidFill>
              </a:rPr>
              <a:pPr/>
              <a:t>‹N°›</a:t>
            </a:fld>
            <a:endParaRPr lang="ar-SA">
              <a:solidFill>
                <a:prstClr val="white">
                  <a:tint val="75000"/>
                </a:prstClr>
              </a:solidFill>
            </a:endParaRPr>
          </a:p>
        </p:txBody>
      </p:sp>
    </p:spTree>
    <p:extLst>
      <p:ext uri="{BB962C8B-B14F-4D97-AF65-F5344CB8AC3E}">
        <p14:creationId xmlns:p14="http://schemas.microsoft.com/office/powerpoint/2010/main" val="60664984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CA5C0FCF-63EC-4AFB-9130-02606FA53C49}" type="datetimeFigureOut">
              <a:rPr lang="ar-SA" smtClean="0">
                <a:solidFill>
                  <a:prstClr val="white">
                    <a:tint val="75000"/>
                  </a:prstClr>
                </a:solidFill>
              </a:rPr>
              <a:pPr/>
              <a:t>29/11/1446</a:t>
            </a:fld>
            <a:endParaRPr lang="ar-SA">
              <a:solidFill>
                <a:prstClr val="white">
                  <a:tint val="75000"/>
                </a:prstClr>
              </a:solidFill>
            </a:endParaRPr>
          </a:p>
        </p:txBody>
      </p:sp>
      <p:sp>
        <p:nvSpPr>
          <p:cNvPr id="5" name="Footer Placeholder 4"/>
          <p:cNvSpPr>
            <a:spLocks noGrp="1"/>
          </p:cNvSpPr>
          <p:nvPr>
            <p:ph type="ftr" sz="quarter" idx="11"/>
          </p:nvPr>
        </p:nvSpPr>
        <p:spPr/>
        <p:txBody>
          <a:bodyPr/>
          <a:lstStyle/>
          <a:p>
            <a:endParaRPr lang="ar-SA">
              <a:solidFill>
                <a:prstClr val="white">
                  <a:tint val="75000"/>
                </a:prstClr>
              </a:solidFill>
            </a:endParaRPr>
          </a:p>
        </p:txBody>
      </p:sp>
      <p:sp>
        <p:nvSpPr>
          <p:cNvPr id="6" name="Slide Number Placeholder 5"/>
          <p:cNvSpPr>
            <a:spLocks noGrp="1"/>
          </p:cNvSpPr>
          <p:nvPr>
            <p:ph type="sldNum" sz="quarter" idx="12"/>
          </p:nvPr>
        </p:nvSpPr>
        <p:spPr/>
        <p:txBody>
          <a:bodyPr/>
          <a:lstStyle/>
          <a:p>
            <a:fld id="{4D5E0FFB-7995-4F26-A10A-9FCC2091D018}" type="slidenum">
              <a:rPr lang="ar-SA" smtClean="0">
                <a:solidFill>
                  <a:prstClr val="white">
                    <a:tint val="75000"/>
                  </a:prstClr>
                </a:solidFill>
              </a:rPr>
              <a:pPr/>
              <a:t>‹N°›</a:t>
            </a:fld>
            <a:endParaRPr lang="ar-SA">
              <a:solidFill>
                <a:prstClr val="white">
                  <a:tint val="75000"/>
                </a:prstClr>
              </a:solidFill>
            </a:endParaRPr>
          </a:p>
        </p:txBody>
      </p:sp>
    </p:spTree>
    <p:extLst>
      <p:ext uri="{BB962C8B-B14F-4D97-AF65-F5344CB8AC3E}">
        <p14:creationId xmlns:p14="http://schemas.microsoft.com/office/powerpoint/2010/main" val="302863520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fr-FR" smtClean="0"/>
              <a:t>Modifiez le style du titre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CA5C0FCF-63EC-4AFB-9130-02606FA53C49}" type="datetimeFigureOut">
              <a:rPr lang="ar-SA" smtClean="0">
                <a:solidFill>
                  <a:prstClr val="white">
                    <a:tint val="75000"/>
                  </a:prstClr>
                </a:solidFill>
              </a:rPr>
              <a:pPr/>
              <a:t>29/11/1446</a:t>
            </a:fld>
            <a:endParaRPr lang="ar-SA">
              <a:solidFill>
                <a:prstClr val="white">
                  <a:tint val="75000"/>
                </a:prstClr>
              </a:solidFill>
            </a:endParaRPr>
          </a:p>
        </p:txBody>
      </p:sp>
      <p:sp>
        <p:nvSpPr>
          <p:cNvPr id="5" name="Footer Placeholder 4"/>
          <p:cNvSpPr>
            <a:spLocks noGrp="1"/>
          </p:cNvSpPr>
          <p:nvPr>
            <p:ph type="ftr" sz="quarter" idx="11"/>
          </p:nvPr>
        </p:nvSpPr>
        <p:spPr/>
        <p:txBody>
          <a:bodyPr/>
          <a:lstStyle/>
          <a:p>
            <a:endParaRPr lang="ar-SA">
              <a:solidFill>
                <a:prstClr val="white">
                  <a:tint val="75000"/>
                </a:prstClr>
              </a:solidFill>
            </a:endParaRPr>
          </a:p>
        </p:txBody>
      </p:sp>
      <p:sp>
        <p:nvSpPr>
          <p:cNvPr id="6" name="Slide Number Placeholder 5"/>
          <p:cNvSpPr>
            <a:spLocks noGrp="1"/>
          </p:cNvSpPr>
          <p:nvPr>
            <p:ph type="sldNum" sz="quarter" idx="12"/>
          </p:nvPr>
        </p:nvSpPr>
        <p:spPr/>
        <p:txBody>
          <a:bodyPr/>
          <a:lstStyle/>
          <a:p>
            <a:fld id="{4D5E0FFB-7995-4F26-A10A-9FCC2091D018}" type="slidenum">
              <a:rPr lang="ar-SA" smtClean="0">
                <a:solidFill>
                  <a:prstClr val="white">
                    <a:tint val="75000"/>
                  </a:prstClr>
                </a:solidFill>
              </a:rPr>
              <a:pPr/>
              <a:t>‹N°›</a:t>
            </a:fld>
            <a:endParaRPr lang="ar-SA">
              <a:solidFill>
                <a:prstClr val="white">
                  <a:tint val="75000"/>
                </a:prstClr>
              </a:solidFill>
            </a:endParaRPr>
          </a:p>
        </p:txBody>
      </p:sp>
    </p:spTree>
    <p:extLst>
      <p:ext uri="{BB962C8B-B14F-4D97-AF65-F5344CB8AC3E}">
        <p14:creationId xmlns:p14="http://schemas.microsoft.com/office/powerpoint/2010/main" val="186428089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fr-FR" smtClean="0"/>
              <a:t>Modifiez le style du titre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smtClean="0"/>
              <a:t>Modifiez le style des sous-titres du masque</a:t>
            </a:r>
            <a:endParaRPr lang="en-US" dirty="0"/>
          </a:p>
        </p:txBody>
      </p:sp>
      <p:sp>
        <p:nvSpPr>
          <p:cNvPr id="4" name="Date Placeholder 3"/>
          <p:cNvSpPr>
            <a:spLocks noGrp="1"/>
          </p:cNvSpPr>
          <p:nvPr>
            <p:ph type="dt" sz="half" idx="10"/>
          </p:nvPr>
        </p:nvSpPr>
        <p:spPr/>
        <p:txBody>
          <a:bodyPr/>
          <a:lstStyle/>
          <a:p>
            <a:fld id="{CA5C0FCF-63EC-4AFB-9130-02606FA53C49}" type="datetimeFigureOut">
              <a:rPr lang="ar-SA" smtClean="0">
                <a:solidFill>
                  <a:prstClr val="white">
                    <a:tint val="75000"/>
                  </a:prstClr>
                </a:solidFill>
              </a:rPr>
              <a:pPr/>
              <a:t>29/11/1446</a:t>
            </a:fld>
            <a:endParaRPr lang="ar-SA">
              <a:solidFill>
                <a:prstClr val="white">
                  <a:tint val="75000"/>
                </a:prstClr>
              </a:solidFill>
            </a:endParaRPr>
          </a:p>
        </p:txBody>
      </p:sp>
      <p:sp>
        <p:nvSpPr>
          <p:cNvPr id="5" name="Footer Placeholder 4"/>
          <p:cNvSpPr>
            <a:spLocks noGrp="1"/>
          </p:cNvSpPr>
          <p:nvPr>
            <p:ph type="ftr" sz="quarter" idx="11"/>
          </p:nvPr>
        </p:nvSpPr>
        <p:spPr/>
        <p:txBody>
          <a:bodyPr/>
          <a:lstStyle/>
          <a:p>
            <a:endParaRPr lang="ar-SA">
              <a:solidFill>
                <a:prstClr val="white">
                  <a:tint val="75000"/>
                </a:prstClr>
              </a:solidFill>
            </a:endParaRPr>
          </a:p>
        </p:txBody>
      </p:sp>
      <p:sp>
        <p:nvSpPr>
          <p:cNvPr id="6" name="Slide Number Placeholder 5"/>
          <p:cNvSpPr>
            <a:spLocks noGrp="1"/>
          </p:cNvSpPr>
          <p:nvPr>
            <p:ph type="sldNum" sz="quarter" idx="12"/>
          </p:nvPr>
        </p:nvSpPr>
        <p:spPr/>
        <p:txBody>
          <a:bodyPr/>
          <a:lstStyle/>
          <a:p>
            <a:fld id="{4D5E0FFB-7995-4F26-A10A-9FCC2091D018}" type="slidenum">
              <a:rPr lang="ar-SA" smtClean="0">
                <a:solidFill>
                  <a:prstClr val="white">
                    <a:tint val="75000"/>
                  </a:prstClr>
                </a:solidFill>
              </a:rPr>
              <a:pPr/>
              <a:t>‹N°›</a:t>
            </a:fld>
            <a:endParaRPr lang="ar-SA">
              <a:solidFill>
                <a:prstClr val="white">
                  <a:tint val="75000"/>
                </a:prstClr>
              </a:solidFill>
            </a:endParaRPr>
          </a:p>
        </p:txBody>
      </p:sp>
    </p:spTree>
    <p:extLst>
      <p:ext uri="{BB962C8B-B14F-4D97-AF65-F5344CB8AC3E}">
        <p14:creationId xmlns:p14="http://schemas.microsoft.com/office/powerpoint/2010/main" val="2103395585"/>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Content Placeholder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CA5C0FCF-63EC-4AFB-9130-02606FA53C49}" type="datetimeFigureOut">
              <a:rPr lang="ar-SA" smtClean="0">
                <a:solidFill>
                  <a:prstClr val="white">
                    <a:tint val="75000"/>
                  </a:prstClr>
                </a:solidFill>
              </a:rPr>
              <a:pPr/>
              <a:t>29/11/1446</a:t>
            </a:fld>
            <a:endParaRPr lang="ar-SA">
              <a:solidFill>
                <a:prstClr val="white">
                  <a:tint val="75000"/>
                </a:prstClr>
              </a:solidFill>
            </a:endParaRPr>
          </a:p>
        </p:txBody>
      </p:sp>
      <p:sp>
        <p:nvSpPr>
          <p:cNvPr id="5" name="Footer Placeholder 4"/>
          <p:cNvSpPr>
            <a:spLocks noGrp="1"/>
          </p:cNvSpPr>
          <p:nvPr>
            <p:ph type="ftr" sz="quarter" idx="11"/>
          </p:nvPr>
        </p:nvSpPr>
        <p:spPr/>
        <p:txBody>
          <a:bodyPr/>
          <a:lstStyle/>
          <a:p>
            <a:endParaRPr lang="ar-SA">
              <a:solidFill>
                <a:prstClr val="white">
                  <a:tint val="75000"/>
                </a:prstClr>
              </a:solidFill>
            </a:endParaRPr>
          </a:p>
        </p:txBody>
      </p:sp>
      <p:sp>
        <p:nvSpPr>
          <p:cNvPr id="6" name="Slide Number Placeholder 5"/>
          <p:cNvSpPr>
            <a:spLocks noGrp="1"/>
          </p:cNvSpPr>
          <p:nvPr>
            <p:ph type="sldNum" sz="quarter" idx="12"/>
          </p:nvPr>
        </p:nvSpPr>
        <p:spPr/>
        <p:txBody>
          <a:bodyPr/>
          <a:lstStyle/>
          <a:p>
            <a:fld id="{4D5E0FFB-7995-4F26-A10A-9FCC2091D018}" type="slidenum">
              <a:rPr lang="ar-SA" smtClean="0">
                <a:solidFill>
                  <a:prstClr val="white">
                    <a:tint val="75000"/>
                  </a:prstClr>
                </a:solidFill>
              </a:rPr>
              <a:pPr/>
              <a:t>‹N°›</a:t>
            </a:fld>
            <a:endParaRPr lang="ar-SA">
              <a:solidFill>
                <a:prstClr val="white">
                  <a:tint val="75000"/>
                </a:prstClr>
              </a:solidFill>
            </a:endParaRPr>
          </a:p>
        </p:txBody>
      </p:sp>
    </p:spTree>
    <p:extLst>
      <p:ext uri="{BB962C8B-B14F-4D97-AF65-F5344CB8AC3E}">
        <p14:creationId xmlns:p14="http://schemas.microsoft.com/office/powerpoint/2010/main" val="3395433801"/>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fr-FR" smtClean="0"/>
              <a:t>Modifiez le style du titre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CA5C0FCF-63EC-4AFB-9130-02606FA53C49}" type="datetimeFigureOut">
              <a:rPr lang="ar-SA" smtClean="0">
                <a:solidFill>
                  <a:prstClr val="white">
                    <a:tint val="75000"/>
                  </a:prstClr>
                </a:solidFill>
              </a:rPr>
              <a:pPr/>
              <a:t>29/11/1446</a:t>
            </a:fld>
            <a:endParaRPr lang="ar-SA">
              <a:solidFill>
                <a:prstClr val="white">
                  <a:tint val="75000"/>
                </a:prstClr>
              </a:solidFill>
            </a:endParaRPr>
          </a:p>
        </p:txBody>
      </p:sp>
      <p:sp>
        <p:nvSpPr>
          <p:cNvPr id="5" name="Footer Placeholder 4"/>
          <p:cNvSpPr>
            <a:spLocks noGrp="1"/>
          </p:cNvSpPr>
          <p:nvPr>
            <p:ph type="ftr" sz="quarter" idx="11"/>
          </p:nvPr>
        </p:nvSpPr>
        <p:spPr/>
        <p:txBody>
          <a:bodyPr/>
          <a:lstStyle/>
          <a:p>
            <a:endParaRPr lang="ar-SA">
              <a:solidFill>
                <a:prstClr val="white">
                  <a:tint val="75000"/>
                </a:prstClr>
              </a:solidFill>
            </a:endParaRPr>
          </a:p>
        </p:txBody>
      </p:sp>
      <p:sp>
        <p:nvSpPr>
          <p:cNvPr id="6" name="Slide Number Placeholder 5"/>
          <p:cNvSpPr>
            <a:spLocks noGrp="1"/>
          </p:cNvSpPr>
          <p:nvPr>
            <p:ph type="sldNum" sz="quarter" idx="12"/>
          </p:nvPr>
        </p:nvSpPr>
        <p:spPr/>
        <p:txBody>
          <a:bodyPr/>
          <a:lstStyle/>
          <a:p>
            <a:fld id="{4D5E0FFB-7995-4F26-A10A-9FCC2091D018}" type="slidenum">
              <a:rPr lang="ar-SA" smtClean="0">
                <a:solidFill>
                  <a:prstClr val="white">
                    <a:tint val="75000"/>
                  </a:prstClr>
                </a:solidFill>
              </a:rPr>
              <a:pPr/>
              <a:t>‹N°›</a:t>
            </a:fld>
            <a:endParaRPr lang="ar-SA">
              <a:solidFill>
                <a:prstClr val="white">
                  <a:tint val="75000"/>
                </a:prstClr>
              </a:solidFill>
            </a:endParaRPr>
          </a:p>
        </p:txBody>
      </p:sp>
    </p:spTree>
    <p:extLst>
      <p:ext uri="{BB962C8B-B14F-4D97-AF65-F5344CB8AC3E}">
        <p14:creationId xmlns:p14="http://schemas.microsoft.com/office/powerpoint/2010/main" val="815182481"/>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Date Placeholder 4"/>
          <p:cNvSpPr>
            <a:spLocks noGrp="1"/>
          </p:cNvSpPr>
          <p:nvPr>
            <p:ph type="dt" sz="half" idx="10"/>
          </p:nvPr>
        </p:nvSpPr>
        <p:spPr/>
        <p:txBody>
          <a:bodyPr/>
          <a:lstStyle/>
          <a:p>
            <a:fld id="{CA5C0FCF-63EC-4AFB-9130-02606FA53C49}" type="datetimeFigureOut">
              <a:rPr lang="ar-SA" smtClean="0">
                <a:solidFill>
                  <a:prstClr val="white">
                    <a:tint val="75000"/>
                  </a:prstClr>
                </a:solidFill>
              </a:rPr>
              <a:pPr/>
              <a:t>29/11/1446</a:t>
            </a:fld>
            <a:endParaRPr lang="ar-SA">
              <a:solidFill>
                <a:prstClr val="white">
                  <a:tint val="75000"/>
                </a:prstClr>
              </a:solidFill>
            </a:endParaRPr>
          </a:p>
        </p:txBody>
      </p:sp>
      <p:sp>
        <p:nvSpPr>
          <p:cNvPr id="6" name="Footer Placeholder 5"/>
          <p:cNvSpPr>
            <a:spLocks noGrp="1"/>
          </p:cNvSpPr>
          <p:nvPr>
            <p:ph type="ftr" sz="quarter" idx="11"/>
          </p:nvPr>
        </p:nvSpPr>
        <p:spPr/>
        <p:txBody>
          <a:bodyPr/>
          <a:lstStyle/>
          <a:p>
            <a:endParaRPr lang="ar-SA">
              <a:solidFill>
                <a:prstClr val="white">
                  <a:tint val="75000"/>
                </a:prstClr>
              </a:solidFill>
            </a:endParaRPr>
          </a:p>
        </p:txBody>
      </p:sp>
      <p:sp>
        <p:nvSpPr>
          <p:cNvPr id="7" name="Slide Number Placeholder 6"/>
          <p:cNvSpPr>
            <a:spLocks noGrp="1"/>
          </p:cNvSpPr>
          <p:nvPr>
            <p:ph type="sldNum" sz="quarter" idx="12"/>
          </p:nvPr>
        </p:nvSpPr>
        <p:spPr/>
        <p:txBody>
          <a:bodyPr/>
          <a:lstStyle/>
          <a:p>
            <a:fld id="{4D5E0FFB-7995-4F26-A10A-9FCC2091D018}" type="slidenum">
              <a:rPr lang="ar-SA" smtClean="0">
                <a:solidFill>
                  <a:prstClr val="white">
                    <a:tint val="75000"/>
                  </a:prstClr>
                </a:solidFill>
              </a:rPr>
              <a:pPr/>
              <a:t>‹N°›</a:t>
            </a:fld>
            <a:endParaRPr lang="ar-SA">
              <a:solidFill>
                <a:prstClr val="white">
                  <a:tint val="75000"/>
                </a:prstClr>
              </a:solidFill>
            </a:endParaRPr>
          </a:p>
        </p:txBody>
      </p:sp>
    </p:spTree>
    <p:extLst>
      <p:ext uri="{BB962C8B-B14F-4D97-AF65-F5344CB8AC3E}">
        <p14:creationId xmlns:p14="http://schemas.microsoft.com/office/powerpoint/2010/main" val="719964383"/>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fr-FR" smtClean="0"/>
              <a:t>Modifiez le style du titre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Content Placeholder 3"/>
          <p:cNvSpPr>
            <a:spLocks noGrp="1"/>
          </p:cNvSpPr>
          <p:nvPr>
            <p:ph sz="half" idx="2"/>
          </p:nvPr>
        </p:nvSpPr>
        <p:spPr>
          <a:xfrm>
            <a:off x="839788" y="2505075"/>
            <a:ext cx="5157787" cy="368458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Content Placeholder 5"/>
          <p:cNvSpPr>
            <a:spLocks noGrp="1"/>
          </p:cNvSpPr>
          <p:nvPr>
            <p:ph sz="quarter" idx="4"/>
          </p:nvPr>
        </p:nvSpPr>
        <p:spPr>
          <a:xfrm>
            <a:off x="6172200" y="2505075"/>
            <a:ext cx="5183188" cy="368458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7" name="Date Placeholder 6"/>
          <p:cNvSpPr>
            <a:spLocks noGrp="1"/>
          </p:cNvSpPr>
          <p:nvPr>
            <p:ph type="dt" sz="half" idx="10"/>
          </p:nvPr>
        </p:nvSpPr>
        <p:spPr/>
        <p:txBody>
          <a:bodyPr/>
          <a:lstStyle/>
          <a:p>
            <a:fld id="{CA5C0FCF-63EC-4AFB-9130-02606FA53C49}" type="datetimeFigureOut">
              <a:rPr lang="ar-SA" smtClean="0">
                <a:solidFill>
                  <a:prstClr val="white">
                    <a:tint val="75000"/>
                  </a:prstClr>
                </a:solidFill>
              </a:rPr>
              <a:pPr/>
              <a:t>29/11/1446</a:t>
            </a:fld>
            <a:endParaRPr lang="ar-SA">
              <a:solidFill>
                <a:prstClr val="white">
                  <a:tint val="75000"/>
                </a:prstClr>
              </a:solidFill>
            </a:endParaRPr>
          </a:p>
        </p:txBody>
      </p:sp>
      <p:sp>
        <p:nvSpPr>
          <p:cNvPr id="8" name="Footer Placeholder 7"/>
          <p:cNvSpPr>
            <a:spLocks noGrp="1"/>
          </p:cNvSpPr>
          <p:nvPr>
            <p:ph type="ftr" sz="quarter" idx="11"/>
          </p:nvPr>
        </p:nvSpPr>
        <p:spPr/>
        <p:txBody>
          <a:bodyPr/>
          <a:lstStyle/>
          <a:p>
            <a:endParaRPr lang="ar-SA">
              <a:solidFill>
                <a:prstClr val="white">
                  <a:tint val="75000"/>
                </a:prstClr>
              </a:solidFill>
            </a:endParaRPr>
          </a:p>
        </p:txBody>
      </p:sp>
      <p:sp>
        <p:nvSpPr>
          <p:cNvPr id="9" name="Slide Number Placeholder 8"/>
          <p:cNvSpPr>
            <a:spLocks noGrp="1"/>
          </p:cNvSpPr>
          <p:nvPr>
            <p:ph type="sldNum" sz="quarter" idx="12"/>
          </p:nvPr>
        </p:nvSpPr>
        <p:spPr/>
        <p:txBody>
          <a:bodyPr/>
          <a:lstStyle/>
          <a:p>
            <a:fld id="{4D5E0FFB-7995-4F26-A10A-9FCC2091D018}" type="slidenum">
              <a:rPr lang="ar-SA" smtClean="0">
                <a:solidFill>
                  <a:prstClr val="white">
                    <a:tint val="75000"/>
                  </a:prstClr>
                </a:solidFill>
              </a:rPr>
              <a:pPr/>
              <a:t>‹N°›</a:t>
            </a:fld>
            <a:endParaRPr lang="ar-SA">
              <a:solidFill>
                <a:prstClr val="white">
                  <a:tint val="75000"/>
                </a:prstClr>
              </a:solidFill>
            </a:endParaRPr>
          </a:p>
        </p:txBody>
      </p:sp>
    </p:spTree>
    <p:extLst>
      <p:ext uri="{BB962C8B-B14F-4D97-AF65-F5344CB8AC3E}">
        <p14:creationId xmlns:p14="http://schemas.microsoft.com/office/powerpoint/2010/main" val="3910671157"/>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Date Placeholder 2"/>
          <p:cNvSpPr>
            <a:spLocks noGrp="1"/>
          </p:cNvSpPr>
          <p:nvPr>
            <p:ph type="dt" sz="half" idx="10"/>
          </p:nvPr>
        </p:nvSpPr>
        <p:spPr/>
        <p:txBody>
          <a:bodyPr/>
          <a:lstStyle/>
          <a:p>
            <a:fld id="{CA5C0FCF-63EC-4AFB-9130-02606FA53C49}" type="datetimeFigureOut">
              <a:rPr lang="ar-SA" smtClean="0">
                <a:solidFill>
                  <a:prstClr val="white">
                    <a:tint val="75000"/>
                  </a:prstClr>
                </a:solidFill>
              </a:rPr>
              <a:pPr/>
              <a:t>29/11/1446</a:t>
            </a:fld>
            <a:endParaRPr lang="ar-SA">
              <a:solidFill>
                <a:prstClr val="white">
                  <a:tint val="75000"/>
                </a:prstClr>
              </a:solidFill>
            </a:endParaRPr>
          </a:p>
        </p:txBody>
      </p:sp>
      <p:sp>
        <p:nvSpPr>
          <p:cNvPr id="4" name="Footer Placeholder 3"/>
          <p:cNvSpPr>
            <a:spLocks noGrp="1"/>
          </p:cNvSpPr>
          <p:nvPr>
            <p:ph type="ftr" sz="quarter" idx="11"/>
          </p:nvPr>
        </p:nvSpPr>
        <p:spPr/>
        <p:txBody>
          <a:bodyPr/>
          <a:lstStyle/>
          <a:p>
            <a:endParaRPr lang="ar-SA">
              <a:solidFill>
                <a:prstClr val="white">
                  <a:tint val="75000"/>
                </a:prstClr>
              </a:solidFill>
            </a:endParaRPr>
          </a:p>
        </p:txBody>
      </p:sp>
      <p:sp>
        <p:nvSpPr>
          <p:cNvPr id="5" name="Slide Number Placeholder 4"/>
          <p:cNvSpPr>
            <a:spLocks noGrp="1"/>
          </p:cNvSpPr>
          <p:nvPr>
            <p:ph type="sldNum" sz="quarter" idx="12"/>
          </p:nvPr>
        </p:nvSpPr>
        <p:spPr/>
        <p:txBody>
          <a:bodyPr/>
          <a:lstStyle/>
          <a:p>
            <a:fld id="{4D5E0FFB-7995-4F26-A10A-9FCC2091D018}" type="slidenum">
              <a:rPr lang="ar-SA" smtClean="0">
                <a:solidFill>
                  <a:prstClr val="white">
                    <a:tint val="75000"/>
                  </a:prstClr>
                </a:solidFill>
              </a:rPr>
              <a:pPr/>
              <a:t>‹N°›</a:t>
            </a:fld>
            <a:endParaRPr lang="ar-SA">
              <a:solidFill>
                <a:prstClr val="white">
                  <a:tint val="75000"/>
                </a:prstClr>
              </a:solidFill>
            </a:endParaRPr>
          </a:p>
        </p:txBody>
      </p:sp>
    </p:spTree>
    <p:extLst>
      <p:ext uri="{BB962C8B-B14F-4D97-AF65-F5344CB8AC3E}">
        <p14:creationId xmlns:p14="http://schemas.microsoft.com/office/powerpoint/2010/main" val="3889748135"/>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A5C0FCF-63EC-4AFB-9130-02606FA53C49}" type="datetimeFigureOut">
              <a:rPr lang="ar-SA" smtClean="0">
                <a:solidFill>
                  <a:prstClr val="white">
                    <a:tint val="75000"/>
                  </a:prstClr>
                </a:solidFill>
              </a:rPr>
              <a:pPr/>
              <a:t>29/11/1446</a:t>
            </a:fld>
            <a:endParaRPr lang="ar-SA">
              <a:solidFill>
                <a:prstClr val="white">
                  <a:tint val="75000"/>
                </a:prstClr>
              </a:solidFill>
            </a:endParaRPr>
          </a:p>
        </p:txBody>
      </p:sp>
      <p:sp>
        <p:nvSpPr>
          <p:cNvPr id="3" name="Footer Placeholder 2"/>
          <p:cNvSpPr>
            <a:spLocks noGrp="1"/>
          </p:cNvSpPr>
          <p:nvPr>
            <p:ph type="ftr" sz="quarter" idx="11"/>
          </p:nvPr>
        </p:nvSpPr>
        <p:spPr/>
        <p:txBody>
          <a:bodyPr/>
          <a:lstStyle/>
          <a:p>
            <a:endParaRPr lang="ar-SA">
              <a:solidFill>
                <a:prstClr val="white">
                  <a:tint val="75000"/>
                </a:prstClr>
              </a:solidFill>
            </a:endParaRPr>
          </a:p>
        </p:txBody>
      </p:sp>
      <p:sp>
        <p:nvSpPr>
          <p:cNvPr id="4" name="Slide Number Placeholder 3"/>
          <p:cNvSpPr>
            <a:spLocks noGrp="1"/>
          </p:cNvSpPr>
          <p:nvPr>
            <p:ph type="sldNum" sz="quarter" idx="12"/>
          </p:nvPr>
        </p:nvSpPr>
        <p:spPr/>
        <p:txBody>
          <a:bodyPr/>
          <a:lstStyle/>
          <a:p>
            <a:fld id="{4D5E0FFB-7995-4F26-A10A-9FCC2091D018}" type="slidenum">
              <a:rPr lang="ar-SA" smtClean="0">
                <a:solidFill>
                  <a:prstClr val="white">
                    <a:tint val="75000"/>
                  </a:prstClr>
                </a:solidFill>
              </a:rPr>
              <a:pPr/>
              <a:t>‹N°›</a:t>
            </a:fld>
            <a:endParaRPr lang="ar-SA">
              <a:solidFill>
                <a:prstClr val="white">
                  <a:tint val="75000"/>
                </a:prstClr>
              </a:solidFill>
            </a:endParaRPr>
          </a:p>
        </p:txBody>
      </p:sp>
    </p:spTree>
    <p:extLst>
      <p:ext uri="{BB962C8B-B14F-4D97-AF65-F5344CB8AC3E}">
        <p14:creationId xmlns:p14="http://schemas.microsoft.com/office/powerpoint/2010/main" val="39420084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831850" y="1709738"/>
            <a:ext cx="10515600" cy="2852737"/>
          </a:xfrm>
        </p:spPr>
        <p:txBody>
          <a:bodyPr anchor="b"/>
          <a:lstStyle>
            <a:lvl1pPr>
              <a:defRPr sz="6000"/>
            </a:lvl1pPr>
          </a:lstStyle>
          <a:p>
            <a:r>
              <a:rPr lang="fr-FR" smtClean="0"/>
              <a:t>Modifiez le style du titre</a:t>
            </a:r>
            <a:endParaRPr lang="ar-SA"/>
          </a:p>
        </p:txBody>
      </p:sp>
      <p:sp>
        <p:nvSpPr>
          <p:cNvPr id="3" name="Espace réservé du texte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smtClean="0"/>
              <a:t>Modifiez les styles du texte du masque</a:t>
            </a:r>
          </a:p>
        </p:txBody>
      </p:sp>
      <p:sp>
        <p:nvSpPr>
          <p:cNvPr id="4" name="Espace réservé de la date 3"/>
          <p:cNvSpPr>
            <a:spLocks noGrp="1"/>
          </p:cNvSpPr>
          <p:nvPr>
            <p:ph type="dt" sz="half" idx="10"/>
          </p:nvPr>
        </p:nvSpPr>
        <p:spPr/>
        <p:txBody>
          <a:bodyPr/>
          <a:lstStyle/>
          <a:p>
            <a:fld id="{74AD00EC-9D61-45A0-B0A6-E4A576765BAF}" type="datetimeFigureOut">
              <a:rPr lang="ar-SA" smtClean="0"/>
              <a:t>29/11/1446</a:t>
            </a:fld>
            <a:endParaRPr lang="ar-SA"/>
          </a:p>
        </p:txBody>
      </p:sp>
      <p:sp>
        <p:nvSpPr>
          <p:cNvPr id="5" name="Espace réservé du pied de page 4"/>
          <p:cNvSpPr>
            <a:spLocks noGrp="1"/>
          </p:cNvSpPr>
          <p:nvPr>
            <p:ph type="ftr" sz="quarter" idx="11"/>
          </p:nvPr>
        </p:nvSpPr>
        <p:spPr/>
        <p:txBody>
          <a:bodyPr/>
          <a:lstStyle/>
          <a:p>
            <a:endParaRPr lang="ar-SA"/>
          </a:p>
        </p:txBody>
      </p:sp>
      <p:sp>
        <p:nvSpPr>
          <p:cNvPr id="6" name="Espace réservé du numéro de diapositive 5"/>
          <p:cNvSpPr>
            <a:spLocks noGrp="1"/>
          </p:cNvSpPr>
          <p:nvPr>
            <p:ph type="sldNum" sz="quarter" idx="12"/>
          </p:nvPr>
        </p:nvSpPr>
        <p:spPr/>
        <p:txBody>
          <a:bodyPr/>
          <a:lstStyle/>
          <a:p>
            <a:fld id="{57AB0476-A6A9-4FE6-88C3-A1E0C5E2421D}" type="slidenum">
              <a:rPr lang="ar-SA" smtClean="0"/>
              <a:t>‹N°›</a:t>
            </a:fld>
            <a:endParaRPr lang="ar-SA"/>
          </a:p>
        </p:txBody>
      </p:sp>
    </p:spTree>
    <p:extLst>
      <p:ext uri="{BB962C8B-B14F-4D97-AF65-F5344CB8AC3E}">
        <p14:creationId xmlns:p14="http://schemas.microsoft.com/office/powerpoint/2010/main" val="3889230141"/>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fr-FR" smtClean="0"/>
              <a:t>Modifiez le style du titre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CA5C0FCF-63EC-4AFB-9130-02606FA53C49}" type="datetimeFigureOut">
              <a:rPr lang="ar-SA" smtClean="0">
                <a:solidFill>
                  <a:prstClr val="white">
                    <a:tint val="75000"/>
                  </a:prstClr>
                </a:solidFill>
              </a:rPr>
              <a:pPr/>
              <a:t>29/11/1446</a:t>
            </a:fld>
            <a:endParaRPr lang="ar-SA">
              <a:solidFill>
                <a:prstClr val="white">
                  <a:tint val="75000"/>
                </a:prstClr>
              </a:solidFill>
            </a:endParaRPr>
          </a:p>
        </p:txBody>
      </p:sp>
      <p:sp>
        <p:nvSpPr>
          <p:cNvPr id="6" name="Footer Placeholder 5"/>
          <p:cNvSpPr>
            <a:spLocks noGrp="1"/>
          </p:cNvSpPr>
          <p:nvPr>
            <p:ph type="ftr" sz="quarter" idx="11"/>
          </p:nvPr>
        </p:nvSpPr>
        <p:spPr/>
        <p:txBody>
          <a:bodyPr/>
          <a:lstStyle/>
          <a:p>
            <a:endParaRPr lang="ar-SA">
              <a:solidFill>
                <a:prstClr val="white">
                  <a:tint val="75000"/>
                </a:prstClr>
              </a:solidFill>
            </a:endParaRPr>
          </a:p>
        </p:txBody>
      </p:sp>
      <p:sp>
        <p:nvSpPr>
          <p:cNvPr id="7" name="Slide Number Placeholder 6"/>
          <p:cNvSpPr>
            <a:spLocks noGrp="1"/>
          </p:cNvSpPr>
          <p:nvPr>
            <p:ph type="sldNum" sz="quarter" idx="12"/>
          </p:nvPr>
        </p:nvSpPr>
        <p:spPr/>
        <p:txBody>
          <a:bodyPr/>
          <a:lstStyle/>
          <a:p>
            <a:fld id="{4D5E0FFB-7995-4F26-A10A-9FCC2091D018}" type="slidenum">
              <a:rPr lang="ar-SA" smtClean="0">
                <a:solidFill>
                  <a:prstClr val="white">
                    <a:tint val="75000"/>
                  </a:prstClr>
                </a:solidFill>
              </a:rPr>
              <a:pPr/>
              <a:t>‹N°›</a:t>
            </a:fld>
            <a:endParaRPr lang="ar-SA">
              <a:solidFill>
                <a:prstClr val="white">
                  <a:tint val="75000"/>
                </a:prstClr>
              </a:solidFill>
            </a:endParaRPr>
          </a:p>
        </p:txBody>
      </p:sp>
    </p:spTree>
    <p:extLst>
      <p:ext uri="{BB962C8B-B14F-4D97-AF65-F5344CB8AC3E}">
        <p14:creationId xmlns:p14="http://schemas.microsoft.com/office/powerpoint/2010/main" val="2049397692"/>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fr-FR" smtClean="0"/>
              <a:t>Modifiez le style du titre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smtClean="0"/>
              <a:t>Cliquez sur l'icône pour ajouter une image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CA5C0FCF-63EC-4AFB-9130-02606FA53C49}" type="datetimeFigureOut">
              <a:rPr lang="ar-SA" smtClean="0">
                <a:solidFill>
                  <a:prstClr val="white">
                    <a:tint val="75000"/>
                  </a:prstClr>
                </a:solidFill>
              </a:rPr>
              <a:pPr/>
              <a:t>29/11/1446</a:t>
            </a:fld>
            <a:endParaRPr lang="ar-SA">
              <a:solidFill>
                <a:prstClr val="white">
                  <a:tint val="75000"/>
                </a:prstClr>
              </a:solidFill>
            </a:endParaRPr>
          </a:p>
        </p:txBody>
      </p:sp>
      <p:sp>
        <p:nvSpPr>
          <p:cNvPr id="6" name="Footer Placeholder 5"/>
          <p:cNvSpPr>
            <a:spLocks noGrp="1"/>
          </p:cNvSpPr>
          <p:nvPr>
            <p:ph type="ftr" sz="quarter" idx="11"/>
          </p:nvPr>
        </p:nvSpPr>
        <p:spPr/>
        <p:txBody>
          <a:bodyPr/>
          <a:lstStyle/>
          <a:p>
            <a:endParaRPr lang="ar-SA">
              <a:solidFill>
                <a:prstClr val="white">
                  <a:tint val="75000"/>
                </a:prstClr>
              </a:solidFill>
            </a:endParaRPr>
          </a:p>
        </p:txBody>
      </p:sp>
      <p:sp>
        <p:nvSpPr>
          <p:cNvPr id="7" name="Slide Number Placeholder 6"/>
          <p:cNvSpPr>
            <a:spLocks noGrp="1"/>
          </p:cNvSpPr>
          <p:nvPr>
            <p:ph type="sldNum" sz="quarter" idx="12"/>
          </p:nvPr>
        </p:nvSpPr>
        <p:spPr/>
        <p:txBody>
          <a:bodyPr/>
          <a:lstStyle/>
          <a:p>
            <a:fld id="{4D5E0FFB-7995-4F26-A10A-9FCC2091D018}" type="slidenum">
              <a:rPr lang="ar-SA" smtClean="0">
                <a:solidFill>
                  <a:prstClr val="white">
                    <a:tint val="75000"/>
                  </a:prstClr>
                </a:solidFill>
              </a:rPr>
              <a:pPr/>
              <a:t>‹N°›</a:t>
            </a:fld>
            <a:endParaRPr lang="ar-SA">
              <a:solidFill>
                <a:prstClr val="white">
                  <a:tint val="75000"/>
                </a:prstClr>
              </a:solidFill>
            </a:endParaRPr>
          </a:p>
        </p:txBody>
      </p:sp>
    </p:spTree>
    <p:extLst>
      <p:ext uri="{BB962C8B-B14F-4D97-AF65-F5344CB8AC3E}">
        <p14:creationId xmlns:p14="http://schemas.microsoft.com/office/powerpoint/2010/main" val="2784914010"/>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CA5C0FCF-63EC-4AFB-9130-02606FA53C49}" type="datetimeFigureOut">
              <a:rPr lang="ar-SA" smtClean="0">
                <a:solidFill>
                  <a:prstClr val="white">
                    <a:tint val="75000"/>
                  </a:prstClr>
                </a:solidFill>
              </a:rPr>
              <a:pPr/>
              <a:t>29/11/1446</a:t>
            </a:fld>
            <a:endParaRPr lang="ar-SA">
              <a:solidFill>
                <a:prstClr val="white">
                  <a:tint val="75000"/>
                </a:prstClr>
              </a:solidFill>
            </a:endParaRPr>
          </a:p>
        </p:txBody>
      </p:sp>
      <p:sp>
        <p:nvSpPr>
          <p:cNvPr id="5" name="Footer Placeholder 4"/>
          <p:cNvSpPr>
            <a:spLocks noGrp="1"/>
          </p:cNvSpPr>
          <p:nvPr>
            <p:ph type="ftr" sz="quarter" idx="11"/>
          </p:nvPr>
        </p:nvSpPr>
        <p:spPr/>
        <p:txBody>
          <a:bodyPr/>
          <a:lstStyle/>
          <a:p>
            <a:endParaRPr lang="ar-SA">
              <a:solidFill>
                <a:prstClr val="white">
                  <a:tint val="75000"/>
                </a:prstClr>
              </a:solidFill>
            </a:endParaRPr>
          </a:p>
        </p:txBody>
      </p:sp>
      <p:sp>
        <p:nvSpPr>
          <p:cNvPr id="6" name="Slide Number Placeholder 5"/>
          <p:cNvSpPr>
            <a:spLocks noGrp="1"/>
          </p:cNvSpPr>
          <p:nvPr>
            <p:ph type="sldNum" sz="quarter" idx="12"/>
          </p:nvPr>
        </p:nvSpPr>
        <p:spPr/>
        <p:txBody>
          <a:bodyPr/>
          <a:lstStyle/>
          <a:p>
            <a:fld id="{4D5E0FFB-7995-4F26-A10A-9FCC2091D018}" type="slidenum">
              <a:rPr lang="ar-SA" smtClean="0">
                <a:solidFill>
                  <a:prstClr val="white">
                    <a:tint val="75000"/>
                  </a:prstClr>
                </a:solidFill>
              </a:rPr>
              <a:pPr/>
              <a:t>‹N°›</a:t>
            </a:fld>
            <a:endParaRPr lang="ar-SA">
              <a:solidFill>
                <a:prstClr val="white">
                  <a:tint val="75000"/>
                </a:prstClr>
              </a:solidFill>
            </a:endParaRPr>
          </a:p>
        </p:txBody>
      </p:sp>
    </p:spTree>
    <p:extLst>
      <p:ext uri="{BB962C8B-B14F-4D97-AF65-F5344CB8AC3E}">
        <p14:creationId xmlns:p14="http://schemas.microsoft.com/office/powerpoint/2010/main" val="1909005928"/>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fr-FR" smtClean="0"/>
              <a:t>Modifiez le style du titre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CA5C0FCF-63EC-4AFB-9130-02606FA53C49}" type="datetimeFigureOut">
              <a:rPr lang="ar-SA" smtClean="0">
                <a:solidFill>
                  <a:prstClr val="white">
                    <a:tint val="75000"/>
                  </a:prstClr>
                </a:solidFill>
              </a:rPr>
              <a:pPr/>
              <a:t>29/11/1446</a:t>
            </a:fld>
            <a:endParaRPr lang="ar-SA">
              <a:solidFill>
                <a:prstClr val="white">
                  <a:tint val="75000"/>
                </a:prstClr>
              </a:solidFill>
            </a:endParaRPr>
          </a:p>
        </p:txBody>
      </p:sp>
      <p:sp>
        <p:nvSpPr>
          <p:cNvPr id="5" name="Footer Placeholder 4"/>
          <p:cNvSpPr>
            <a:spLocks noGrp="1"/>
          </p:cNvSpPr>
          <p:nvPr>
            <p:ph type="ftr" sz="quarter" idx="11"/>
          </p:nvPr>
        </p:nvSpPr>
        <p:spPr/>
        <p:txBody>
          <a:bodyPr/>
          <a:lstStyle/>
          <a:p>
            <a:endParaRPr lang="ar-SA">
              <a:solidFill>
                <a:prstClr val="white">
                  <a:tint val="75000"/>
                </a:prstClr>
              </a:solidFill>
            </a:endParaRPr>
          </a:p>
        </p:txBody>
      </p:sp>
      <p:sp>
        <p:nvSpPr>
          <p:cNvPr id="6" name="Slide Number Placeholder 5"/>
          <p:cNvSpPr>
            <a:spLocks noGrp="1"/>
          </p:cNvSpPr>
          <p:nvPr>
            <p:ph type="sldNum" sz="quarter" idx="12"/>
          </p:nvPr>
        </p:nvSpPr>
        <p:spPr/>
        <p:txBody>
          <a:bodyPr/>
          <a:lstStyle/>
          <a:p>
            <a:fld id="{4D5E0FFB-7995-4F26-A10A-9FCC2091D018}" type="slidenum">
              <a:rPr lang="ar-SA" smtClean="0">
                <a:solidFill>
                  <a:prstClr val="white">
                    <a:tint val="75000"/>
                  </a:prstClr>
                </a:solidFill>
              </a:rPr>
              <a:pPr/>
              <a:t>‹N°›</a:t>
            </a:fld>
            <a:endParaRPr lang="ar-SA">
              <a:solidFill>
                <a:prstClr val="white">
                  <a:tint val="75000"/>
                </a:prstClr>
              </a:solidFill>
            </a:endParaRPr>
          </a:p>
        </p:txBody>
      </p:sp>
    </p:spTree>
    <p:extLst>
      <p:ext uri="{BB962C8B-B14F-4D97-AF65-F5344CB8AC3E}">
        <p14:creationId xmlns:p14="http://schemas.microsoft.com/office/powerpoint/2010/main" val="35910618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ar-SA"/>
          </a:p>
        </p:txBody>
      </p:sp>
      <p:sp>
        <p:nvSpPr>
          <p:cNvPr id="3" name="Espace réservé du contenu 2"/>
          <p:cNvSpPr>
            <a:spLocks noGrp="1"/>
          </p:cNvSpPr>
          <p:nvPr>
            <p:ph sz="half" idx="1"/>
          </p:nvPr>
        </p:nvSpPr>
        <p:spPr>
          <a:xfrm>
            <a:off x="838200" y="1825625"/>
            <a:ext cx="5181600" cy="435133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ar-SA"/>
          </a:p>
        </p:txBody>
      </p:sp>
      <p:sp>
        <p:nvSpPr>
          <p:cNvPr id="4" name="Espace réservé du contenu 3"/>
          <p:cNvSpPr>
            <a:spLocks noGrp="1"/>
          </p:cNvSpPr>
          <p:nvPr>
            <p:ph sz="half" idx="2"/>
          </p:nvPr>
        </p:nvSpPr>
        <p:spPr>
          <a:xfrm>
            <a:off x="6172200" y="1825625"/>
            <a:ext cx="5181600" cy="435133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ar-SA"/>
          </a:p>
        </p:txBody>
      </p:sp>
      <p:sp>
        <p:nvSpPr>
          <p:cNvPr id="5" name="Espace réservé de la date 4"/>
          <p:cNvSpPr>
            <a:spLocks noGrp="1"/>
          </p:cNvSpPr>
          <p:nvPr>
            <p:ph type="dt" sz="half" idx="10"/>
          </p:nvPr>
        </p:nvSpPr>
        <p:spPr/>
        <p:txBody>
          <a:bodyPr/>
          <a:lstStyle/>
          <a:p>
            <a:fld id="{74AD00EC-9D61-45A0-B0A6-E4A576765BAF}" type="datetimeFigureOut">
              <a:rPr lang="ar-SA" smtClean="0"/>
              <a:t>29/11/1446</a:t>
            </a:fld>
            <a:endParaRPr lang="ar-SA"/>
          </a:p>
        </p:txBody>
      </p:sp>
      <p:sp>
        <p:nvSpPr>
          <p:cNvPr id="6" name="Espace réservé du pied de page 5"/>
          <p:cNvSpPr>
            <a:spLocks noGrp="1"/>
          </p:cNvSpPr>
          <p:nvPr>
            <p:ph type="ftr" sz="quarter" idx="11"/>
          </p:nvPr>
        </p:nvSpPr>
        <p:spPr/>
        <p:txBody>
          <a:bodyPr/>
          <a:lstStyle/>
          <a:p>
            <a:endParaRPr lang="ar-SA"/>
          </a:p>
        </p:txBody>
      </p:sp>
      <p:sp>
        <p:nvSpPr>
          <p:cNvPr id="7" name="Espace réservé du numéro de diapositive 6"/>
          <p:cNvSpPr>
            <a:spLocks noGrp="1"/>
          </p:cNvSpPr>
          <p:nvPr>
            <p:ph type="sldNum" sz="quarter" idx="12"/>
          </p:nvPr>
        </p:nvSpPr>
        <p:spPr/>
        <p:txBody>
          <a:bodyPr/>
          <a:lstStyle/>
          <a:p>
            <a:fld id="{57AB0476-A6A9-4FE6-88C3-A1E0C5E2421D}" type="slidenum">
              <a:rPr lang="ar-SA" smtClean="0"/>
              <a:t>‹N°›</a:t>
            </a:fld>
            <a:endParaRPr lang="ar-SA"/>
          </a:p>
        </p:txBody>
      </p:sp>
    </p:spTree>
    <p:extLst>
      <p:ext uri="{BB962C8B-B14F-4D97-AF65-F5344CB8AC3E}">
        <p14:creationId xmlns:p14="http://schemas.microsoft.com/office/powerpoint/2010/main" val="360023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839788" y="365125"/>
            <a:ext cx="10515600" cy="1325563"/>
          </a:xfrm>
        </p:spPr>
        <p:txBody>
          <a:bodyPr/>
          <a:lstStyle/>
          <a:p>
            <a:r>
              <a:rPr lang="fr-FR" smtClean="0"/>
              <a:t>Modifiez le style du titre</a:t>
            </a:r>
            <a:endParaRPr lang="ar-SA"/>
          </a:p>
        </p:txBody>
      </p:sp>
      <p:sp>
        <p:nvSpPr>
          <p:cNvPr id="3" name="Espace réservé du texte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Espace réservé du contenu 3"/>
          <p:cNvSpPr>
            <a:spLocks noGrp="1"/>
          </p:cNvSpPr>
          <p:nvPr>
            <p:ph sz="half" idx="2"/>
          </p:nvPr>
        </p:nvSpPr>
        <p:spPr>
          <a:xfrm>
            <a:off x="839788" y="2505075"/>
            <a:ext cx="5157787" cy="368458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ar-SA"/>
          </a:p>
        </p:txBody>
      </p:sp>
      <p:sp>
        <p:nvSpPr>
          <p:cNvPr id="5" name="Espace réservé du texte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Espace réservé du contenu 5"/>
          <p:cNvSpPr>
            <a:spLocks noGrp="1"/>
          </p:cNvSpPr>
          <p:nvPr>
            <p:ph sz="quarter" idx="4"/>
          </p:nvPr>
        </p:nvSpPr>
        <p:spPr>
          <a:xfrm>
            <a:off x="6172200" y="2505075"/>
            <a:ext cx="5183188" cy="368458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ar-SA"/>
          </a:p>
        </p:txBody>
      </p:sp>
      <p:sp>
        <p:nvSpPr>
          <p:cNvPr id="7" name="Espace réservé de la date 6"/>
          <p:cNvSpPr>
            <a:spLocks noGrp="1"/>
          </p:cNvSpPr>
          <p:nvPr>
            <p:ph type="dt" sz="half" idx="10"/>
          </p:nvPr>
        </p:nvSpPr>
        <p:spPr/>
        <p:txBody>
          <a:bodyPr/>
          <a:lstStyle/>
          <a:p>
            <a:fld id="{74AD00EC-9D61-45A0-B0A6-E4A576765BAF}" type="datetimeFigureOut">
              <a:rPr lang="ar-SA" smtClean="0"/>
              <a:t>29/11/1446</a:t>
            </a:fld>
            <a:endParaRPr lang="ar-SA"/>
          </a:p>
        </p:txBody>
      </p:sp>
      <p:sp>
        <p:nvSpPr>
          <p:cNvPr id="8" name="Espace réservé du pied de page 7"/>
          <p:cNvSpPr>
            <a:spLocks noGrp="1"/>
          </p:cNvSpPr>
          <p:nvPr>
            <p:ph type="ftr" sz="quarter" idx="11"/>
          </p:nvPr>
        </p:nvSpPr>
        <p:spPr/>
        <p:txBody>
          <a:bodyPr/>
          <a:lstStyle/>
          <a:p>
            <a:endParaRPr lang="ar-SA"/>
          </a:p>
        </p:txBody>
      </p:sp>
      <p:sp>
        <p:nvSpPr>
          <p:cNvPr id="9" name="Espace réservé du numéro de diapositive 8"/>
          <p:cNvSpPr>
            <a:spLocks noGrp="1"/>
          </p:cNvSpPr>
          <p:nvPr>
            <p:ph type="sldNum" sz="quarter" idx="12"/>
          </p:nvPr>
        </p:nvSpPr>
        <p:spPr/>
        <p:txBody>
          <a:bodyPr/>
          <a:lstStyle/>
          <a:p>
            <a:fld id="{57AB0476-A6A9-4FE6-88C3-A1E0C5E2421D}" type="slidenum">
              <a:rPr lang="ar-SA" smtClean="0"/>
              <a:t>‹N°›</a:t>
            </a:fld>
            <a:endParaRPr lang="ar-SA"/>
          </a:p>
        </p:txBody>
      </p:sp>
    </p:spTree>
    <p:extLst>
      <p:ext uri="{BB962C8B-B14F-4D97-AF65-F5344CB8AC3E}">
        <p14:creationId xmlns:p14="http://schemas.microsoft.com/office/powerpoint/2010/main" val="10391969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ar-SA"/>
          </a:p>
        </p:txBody>
      </p:sp>
      <p:sp>
        <p:nvSpPr>
          <p:cNvPr id="3" name="Espace réservé de la date 2"/>
          <p:cNvSpPr>
            <a:spLocks noGrp="1"/>
          </p:cNvSpPr>
          <p:nvPr>
            <p:ph type="dt" sz="half" idx="10"/>
          </p:nvPr>
        </p:nvSpPr>
        <p:spPr/>
        <p:txBody>
          <a:bodyPr/>
          <a:lstStyle/>
          <a:p>
            <a:fld id="{74AD00EC-9D61-45A0-B0A6-E4A576765BAF}" type="datetimeFigureOut">
              <a:rPr lang="ar-SA" smtClean="0"/>
              <a:t>29/11/1446</a:t>
            </a:fld>
            <a:endParaRPr lang="ar-SA"/>
          </a:p>
        </p:txBody>
      </p:sp>
      <p:sp>
        <p:nvSpPr>
          <p:cNvPr id="4" name="Espace réservé du pied de page 3"/>
          <p:cNvSpPr>
            <a:spLocks noGrp="1"/>
          </p:cNvSpPr>
          <p:nvPr>
            <p:ph type="ftr" sz="quarter" idx="11"/>
          </p:nvPr>
        </p:nvSpPr>
        <p:spPr/>
        <p:txBody>
          <a:bodyPr/>
          <a:lstStyle/>
          <a:p>
            <a:endParaRPr lang="ar-SA"/>
          </a:p>
        </p:txBody>
      </p:sp>
      <p:sp>
        <p:nvSpPr>
          <p:cNvPr id="5" name="Espace réservé du numéro de diapositive 4"/>
          <p:cNvSpPr>
            <a:spLocks noGrp="1"/>
          </p:cNvSpPr>
          <p:nvPr>
            <p:ph type="sldNum" sz="quarter" idx="12"/>
          </p:nvPr>
        </p:nvSpPr>
        <p:spPr/>
        <p:txBody>
          <a:bodyPr/>
          <a:lstStyle/>
          <a:p>
            <a:fld id="{57AB0476-A6A9-4FE6-88C3-A1E0C5E2421D}" type="slidenum">
              <a:rPr lang="ar-SA" smtClean="0"/>
              <a:t>‹N°›</a:t>
            </a:fld>
            <a:endParaRPr lang="ar-SA"/>
          </a:p>
        </p:txBody>
      </p:sp>
    </p:spTree>
    <p:extLst>
      <p:ext uri="{BB962C8B-B14F-4D97-AF65-F5344CB8AC3E}">
        <p14:creationId xmlns:p14="http://schemas.microsoft.com/office/powerpoint/2010/main" val="18659585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74AD00EC-9D61-45A0-B0A6-E4A576765BAF}" type="datetimeFigureOut">
              <a:rPr lang="ar-SA" smtClean="0"/>
              <a:t>29/11/1446</a:t>
            </a:fld>
            <a:endParaRPr lang="ar-SA"/>
          </a:p>
        </p:txBody>
      </p:sp>
      <p:sp>
        <p:nvSpPr>
          <p:cNvPr id="3" name="Espace réservé du pied de page 2"/>
          <p:cNvSpPr>
            <a:spLocks noGrp="1"/>
          </p:cNvSpPr>
          <p:nvPr>
            <p:ph type="ftr" sz="quarter" idx="11"/>
          </p:nvPr>
        </p:nvSpPr>
        <p:spPr/>
        <p:txBody>
          <a:bodyPr/>
          <a:lstStyle/>
          <a:p>
            <a:endParaRPr lang="ar-SA"/>
          </a:p>
        </p:txBody>
      </p:sp>
      <p:sp>
        <p:nvSpPr>
          <p:cNvPr id="4" name="Espace réservé du numéro de diapositive 3"/>
          <p:cNvSpPr>
            <a:spLocks noGrp="1"/>
          </p:cNvSpPr>
          <p:nvPr>
            <p:ph type="sldNum" sz="quarter" idx="12"/>
          </p:nvPr>
        </p:nvSpPr>
        <p:spPr/>
        <p:txBody>
          <a:bodyPr/>
          <a:lstStyle/>
          <a:p>
            <a:fld id="{57AB0476-A6A9-4FE6-88C3-A1E0C5E2421D}" type="slidenum">
              <a:rPr lang="ar-SA" smtClean="0"/>
              <a:t>‹N°›</a:t>
            </a:fld>
            <a:endParaRPr lang="ar-SA"/>
          </a:p>
        </p:txBody>
      </p:sp>
    </p:spTree>
    <p:extLst>
      <p:ext uri="{BB962C8B-B14F-4D97-AF65-F5344CB8AC3E}">
        <p14:creationId xmlns:p14="http://schemas.microsoft.com/office/powerpoint/2010/main" val="3130174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smtClean="0"/>
              <a:t>Modifiez le style du titre</a:t>
            </a:r>
            <a:endParaRPr lang="ar-SA"/>
          </a:p>
        </p:txBody>
      </p:sp>
      <p:sp>
        <p:nvSpPr>
          <p:cNvPr id="3" name="Espace réservé du conten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ar-SA"/>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74AD00EC-9D61-45A0-B0A6-E4A576765BAF}" type="datetimeFigureOut">
              <a:rPr lang="ar-SA" smtClean="0"/>
              <a:t>29/11/1446</a:t>
            </a:fld>
            <a:endParaRPr lang="ar-SA"/>
          </a:p>
        </p:txBody>
      </p:sp>
      <p:sp>
        <p:nvSpPr>
          <p:cNvPr id="6" name="Espace réservé du pied de page 5"/>
          <p:cNvSpPr>
            <a:spLocks noGrp="1"/>
          </p:cNvSpPr>
          <p:nvPr>
            <p:ph type="ftr" sz="quarter" idx="11"/>
          </p:nvPr>
        </p:nvSpPr>
        <p:spPr/>
        <p:txBody>
          <a:bodyPr/>
          <a:lstStyle/>
          <a:p>
            <a:endParaRPr lang="ar-SA"/>
          </a:p>
        </p:txBody>
      </p:sp>
      <p:sp>
        <p:nvSpPr>
          <p:cNvPr id="7" name="Espace réservé du numéro de diapositive 6"/>
          <p:cNvSpPr>
            <a:spLocks noGrp="1"/>
          </p:cNvSpPr>
          <p:nvPr>
            <p:ph type="sldNum" sz="quarter" idx="12"/>
          </p:nvPr>
        </p:nvSpPr>
        <p:spPr/>
        <p:txBody>
          <a:bodyPr/>
          <a:lstStyle/>
          <a:p>
            <a:fld id="{57AB0476-A6A9-4FE6-88C3-A1E0C5E2421D}" type="slidenum">
              <a:rPr lang="ar-SA" smtClean="0"/>
              <a:t>‹N°›</a:t>
            </a:fld>
            <a:endParaRPr lang="ar-SA"/>
          </a:p>
        </p:txBody>
      </p:sp>
    </p:spTree>
    <p:extLst>
      <p:ext uri="{BB962C8B-B14F-4D97-AF65-F5344CB8AC3E}">
        <p14:creationId xmlns:p14="http://schemas.microsoft.com/office/powerpoint/2010/main" val="4616768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smtClean="0"/>
              <a:t>Modifiez le style du titre</a:t>
            </a:r>
            <a:endParaRPr lang="ar-SA"/>
          </a:p>
        </p:txBody>
      </p:sp>
      <p:sp>
        <p:nvSpPr>
          <p:cNvPr id="3" name="Espace réservé pour une imag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74AD00EC-9D61-45A0-B0A6-E4A576765BAF}" type="datetimeFigureOut">
              <a:rPr lang="ar-SA" smtClean="0"/>
              <a:t>29/11/1446</a:t>
            </a:fld>
            <a:endParaRPr lang="ar-SA"/>
          </a:p>
        </p:txBody>
      </p:sp>
      <p:sp>
        <p:nvSpPr>
          <p:cNvPr id="6" name="Espace réservé du pied de page 5"/>
          <p:cNvSpPr>
            <a:spLocks noGrp="1"/>
          </p:cNvSpPr>
          <p:nvPr>
            <p:ph type="ftr" sz="quarter" idx="11"/>
          </p:nvPr>
        </p:nvSpPr>
        <p:spPr/>
        <p:txBody>
          <a:bodyPr/>
          <a:lstStyle/>
          <a:p>
            <a:endParaRPr lang="ar-SA"/>
          </a:p>
        </p:txBody>
      </p:sp>
      <p:sp>
        <p:nvSpPr>
          <p:cNvPr id="7" name="Espace réservé du numéro de diapositive 6"/>
          <p:cNvSpPr>
            <a:spLocks noGrp="1"/>
          </p:cNvSpPr>
          <p:nvPr>
            <p:ph type="sldNum" sz="quarter" idx="12"/>
          </p:nvPr>
        </p:nvSpPr>
        <p:spPr/>
        <p:txBody>
          <a:bodyPr/>
          <a:lstStyle/>
          <a:p>
            <a:fld id="{57AB0476-A6A9-4FE6-88C3-A1E0C5E2421D}" type="slidenum">
              <a:rPr lang="ar-SA" smtClean="0"/>
              <a:t>‹N°›</a:t>
            </a:fld>
            <a:endParaRPr lang="ar-SA"/>
          </a:p>
        </p:txBody>
      </p:sp>
    </p:spTree>
    <p:extLst>
      <p:ext uri="{BB962C8B-B14F-4D97-AF65-F5344CB8AC3E}">
        <p14:creationId xmlns:p14="http://schemas.microsoft.com/office/powerpoint/2010/main" val="19573252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838200" y="365125"/>
            <a:ext cx="10515600" cy="1325563"/>
          </a:xfrm>
          <a:prstGeom prst="rect">
            <a:avLst/>
          </a:prstGeom>
        </p:spPr>
        <p:txBody>
          <a:bodyPr vert="horz" lIns="91440" tIns="45720" rIns="91440" bIns="45720" rtlCol="1" anchor="ctr">
            <a:normAutofit/>
          </a:bodyPr>
          <a:lstStyle/>
          <a:p>
            <a:r>
              <a:rPr lang="fr-FR" smtClean="0"/>
              <a:t>Modifiez le style du titre</a:t>
            </a:r>
            <a:endParaRPr lang="ar-SA"/>
          </a:p>
        </p:txBody>
      </p:sp>
      <p:sp>
        <p:nvSpPr>
          <p:cNvPr id="3" name="Espace réservé du texte 2"/>
          <p:cNvSpPr>
            <a:spLocks noGrp="1"/>
          </p:cNvSpPr>
          <p:nvPr>
            <p:ph type="body" idx="1"/>
          </p:nvPr>
        </p:nvSpPr>
        <p:spPr>
          <a:xfrm>
            <a:off x="838200" y="1825625"/>
            <a:ext cx="10515600" cy="4351338"/>
          </a:xfrm>
          <a:prstGeom prst="rect">
            <a:avLst/>
          </a:prstGeom>
        </p:spPr>
        <p:txBody>
          <a:bodyPr vert="horz" lIns="91440" tIns="45720" rIns="91440" bIns="45720" rtlCol="1">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ar-SA"/>
          </a:p>
        </p:txBody>
      </p:sp>
      <p:sp>
        <p:nvSpPr>
          <p:cNvPr id="4" name="Espace réservé de la date 3"/>
          <p:cNvSpPr>
            <a:spLocks noGrp="1"/>
          </p:cNvSpPr>
          <p:nvPr>
            <p:ph type="dt" sz="half" idx="2"/>
          </p:nvPr>
        </p:nvSpPr>
        <p:spPr>
          <a:xfrm>
            <a:off x="8610600" y="6356350"/>
            <a:ext cx="27432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74AD00EC-9D61-45A0-B0A6-E4A576765BAF}" type="datetimeFigureOut">
              <a:rPr lang="ar-SA" smtClean="0"/>
              <a:t>29/11/1446</a:t>
            </a:fld>
            <a:endParaRPr lang="ar-SA"/>
          </a:p>
        </p:txBody>
      </p:sp>
      <p:sp>
        <p:nvSpPr>
          <p:cNvPr id="5" name="Espace réservé du pied de page 4"/>
          <p:cNvSpPr>
            <a:spLocks noGrp="1"/>
          </p:cNvSpPr>
          <p:nvPr>
            <p:ph type="ftr" sz="quarter" idx="3"/>
          </p:nvPr>
        </p:nvSpPr>
        <p:spPr>
          <a:xfrm>
            <a:off x="4038600" y="6356350"/>
            <a:ext cx="41148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SA"/>
          </a:p>
        </p:txBody>
      </p:sp>
      <p:sp>
        <p:nvSpPr>
          <p:cNvPr id="6" name="Espace réservé du numéro de diapositive 5"/>
          <p:cNvSpPr>
            <a:spLocks noGrp="1"/>
          </p:cNvSpPr>
          <p:nvPr>
            <p:ph type="sldNum" sz="quarter" idx="4"/>
          </p:nvPr>
        </p:nvSpPr>
        <p:spPr>
          <a:xfrm>
            <a:off x="838200" y="6356350"/>
            <a:ext cx="27432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57AB0476-A6A9-4FE6-88C3-A1E0C5E2421D}" type="slidenum">
              <a:rPr lang="ar-SA" smtClean="0"/>
              <a:t>‹N°›</a:t>
            </a:fld>
            <a:endParaRPr lang="ar-SA"/>
          </a:p>
        </p:txBody>
      </p:sp>
    </p:spTree>
    <p:extLst>
      <p:ext uri="{BB962C8B-B14F-4D97-AF65-F5344CB8AC3E}">
        <p14:creationId xmlns:p14="http://schemas.microsoft.com/office/powerpoint/2010/main" val="422345591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r" defTabSz="914400" rtl="1"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smtClean="0"/>
              <a:t>Modifiez le style du titre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A5C0FCF-63EC-4AFB-9130-02606FA53C49}" type="datetimeFigureOut">
              <a:rPr lang="ar-SA" smtClean="0">
                <a:solidFill>
                  <a:prstClr val="white">
                    <a:tint val="75000"/>
                  </a:prstClr>
                </a:solidFill>
              </a:rPr>
              <a:pPr/>
              <a:t>29/11/1446</a:t>
            </a:fld>
            <a:endParaRPr lang="ar-SA">
              <a:solidFill>
                <a:prstClr val="white">
                  <a:tint val="75000"/>
                </a:prstClr>
              </a:solidFill>
            </a:endParaRP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ar-SA">
              <a:solidFill>
                <a:prstClr val="white">
                  <a:tint val="75000"/>
                </a:prstClr>
              </a:solidFill>
            </a:endParaRP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D5E0FFB-7995-4F26-A10A-9FCC2091D018}" type="slidenum">
              <a:rPr lang="ar-SA" smtClean="0">
                <a:solidFill>
                  <a:prstClr val="white">
                    <a:tint val="75000"/>
                  </a:prstClr>
                </a:solidFill>
              </a:rPr>
              <a:pPr/>
              <a:t>‹N°›</a:t>
            </a:fld>
            <a:endParaRPr lang="ar-SA">
              <a:solidFill>
                <a:prstClr val="white">
                  <a:tint val="75000"/>
                </a:prstClr>
              </a:solidFill>
            </a:endParaRPr>
          </a:p>
        </p:txBody>
      </p:sp>
    </p:spTree>
    <p:extLst>
      <p:ext uri="{BB962C8B-B14F-4D97-AF65-F5344CB8AC3E}">
        <p14:creationId xmlns:p14="http://schemas.microsoft.com/office/powerpoint/2010/main" val="2976156583"/>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1"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smtClean="0"/>
              <a:t>Modifiez le style du titre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A5C0FCF-63EC-4AFB-9130-02606FA53C49}" type="datetimeFigureOut">
              <a:rPr lang="ar-SA" smtClean="0">
                <a:solidFill>
                  <a:prstClr val="white">
                    <a:tint val="75000"/>
                  </a:prstClr>
                </a:solidFill>
              </a:rPr>
              <a:pPr/>
              <a:t>29/11/1446</a:t>
            </a:fld>
            <a:endParaRPr lang="ar-SA">
              <a:solidFill>
                <a:prstClr val="white">
                  <a:tint val="75000"/>
                </a:prstClr>
              </a:solidFill>
            </a:endParaRP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ar-SA">
              <a:solidFill>
                <a:prstClr val="white">
                  <a:tint val="75000"/>
                </a:prstClr>
              </a:solidFill>
            </a:endParaRP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D5E0FFB-7995-4F26-A10A-9FCC2091D018}" type="slidenum">
              <a:rPr lang="ar-SA" smtClean="0">
                <a:solidFill>
                  <a:prstClr val="white">
                    <a:tint val="75000"/>
                  </a:prstClr>
                </a:solidFill>
              </a:rPr>
              <a:pPr/>
              <a:t>‹N°›</a:t>
            </a:fld>
            <a:endParaRPr lang="ar-SA">
              <a:solidFill>
                <a:prstClr val="white">
                  <a:tint val="75000"/>
                </a:prstClr>
              </a:solidFill>
            </a:endParaRPr>
          </a:p>
        </p:txBody>
      </p:sp>
    </p:spTree>
    <p:extLst>
      <p:ext uri="{BB962C8B-B14F-4D97-AF65-F5344CB8AC3E}">
        <p14:creationId xmlns:p14="http://schemas.microsoft.com/office/powerpoint/2010/main" val="2210909036"/>
      </p:ext>
    </p:extLst>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1"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6476515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26473" y="1328425"/>
            <a:ext cx="11139054" cy="5278368"/>
          </a:xfrm>
          <a:prstGeom prst="rect">
            <a:avLst/>
          </a:prstGeom>
        </p:spPr>
        <p:txBody>
          <a:bodyPr wrap="square">
            <a:spAutoFit/>
          </a:bodyPr>
          <a:lstStyle/>
          <a:p>
            <a:pPr algn="just">
              <a:lnSpc>
                <a:spcPct val="150000"/>
              </a:lnSpc>
              <a:spcAft>
                <a:spcPts val="600"/>
              </a:spcAft>
              <a:tabLst>
                <a:tab pos="179705" algn="r"/>
                <a:tab pos="539115" algn="r"/>
                <a:tab pos="629285" algn="r"/>
              </a:tabLst>
            </a:pPr>
            <a:r>
              <a:rPr lang="ar-SA" sz="2800" dirty="0" smtClean="0">
                <a:solidFill>
                  <a:prstClr val="white"/>
                </a:solidFill>
                <a:cs typeface="Sakkal Majalla" panose="02000000000000000000" pitchFamily="2" charset="-78"/>
              </a:rPr>
              <a:t>وفي هذا الإطار، جسد دستور 2011 تغيرات مهمة على مستوى رئاسة الحكومة منها:</a:t>
            </a:r>
            <a:endParaRPr lang="en-US" sz="2800" dirty="0" smtClean="0">
              <a:solidFill>
                <a:prstClr val="white"/>
              </a:solidFill>
            </a:endParaRPr>
          </a:p>
          <a:p>
            <a:pPr algn="just">
              <a:lnSpc>
                <a:spcPct val="150000"/>
              </a:lnSpc>
              <a:spcAft>
                <a:spcPts val="600"/>
              </a:spcAft>
              <a:tabLst>
                <a:tab pos="179705" algn="r"/>
                <a:tab pos="539115" algn="r"/>
                <a:tab pos="629285" algn="r"/>
              </a:tabLst>
            </a:pPr>
            <a:r>
              <a:rPr lang="ar-SA" sz="2800" dirty="0" smtClean="0">
                <a:solidFill>
                  <a:prstClr val="white"/>
                </a:solidFill>
                <a:cs typeface="Sakkal Majalla" panose="02000000000000000000" pitchFamily="2" charset="-78"/>
              </a:rPr>
              <a:t>- تغيير التسمية من الوزير الأول إلى رئيس الحكومة، مما يؤشر على تحول نوعي في الصلاحيات التي أوكلت له على مستوى اعتبار</a:t>
            </a:r>
            <a:r>
              <a:rPr lang="ar-SA" sz="2800" b="1" dirty="0" smtClean="0">
                <a:solidFill>
                  <a:prstClr val="white"/>
                </a:solidFill>
                <a:cs typeface="Sakkal Majalla" panose="02000000000000000000" pitchFamily="2" charset="-78"/>
              </a:rPr>
              <a:t> </a:t>
            </a:r>
            <a:r>
              <a:rPr lang="ar-TN" sz="2800" dirty="0" smtClean="0">
                <a:solidFill>
                  <a:prstClr val="white"/>
                </a:solidFill>
                <a:cs typeface="Sakkal Majalla" panose="02000000000000000000" pitchFamily="2" charset="-78"/>
              </a:rPr>
              <a:t>ممارسته</a:t>
            </a:r>
            <a:r>
              <a:rPr lang="ar-SA" sz="2800" dirty="0" smtClean="0">
                <a:solidFill>
                  <a:prstClr val="white"/>
                </a:solidFill>
                <a:cs typeface="Sakkal Majalla" panose="02000000000000000000" pitchFamily="2" charset="-78"/>
              </a:rPr>
              <a:t> السلطة التنفيذية والسلطة التنظيمية. </a:t>
            </a:r>
            <a:endParaRPr lang="en-US" sz="2800" dirty="0" smtClean="0">
              <a:solidFill>
                <a:prstClr val="white"/>
              </a:solidFill>
            </a:endParaRPr>
          </a:p>
          <a:p>
            <a:pPr algn="just">
              <a:lnSpc>
                <a:spcPct val="150000"/>
              </a:lnSpc>
              <a:spcAft>
                <a:spcPts val="600"/>
              </a:spcAft>
              <a:tabLst>
                <a:tab pos="179705" algn="r"/>
                <a:tab pos="539115" algn="r"/>
                <a:tab pos="629285" algn="r"/>
              </a:tabLst>
            </a:pPr>
            <a:r>
              <a:rPr lang="ar-SA" sz="2800" dirty="0" smtClean="0">
                <a:solidFill>
                  <a:prstClr val="white"/>
                </a:solidFill>
                <a:cs typeface="Sakkal Majalla" panose="02000000000000000000" pitchFamily="2" charset="-78"/>
              </a:rPr>
              <a:t>-إلزام الملك بتعيينه من الحزب السياسي الذي تصدر الانتخابات لمجلس النواب، ومنحه اختصاصات مهمة، وهو ما منح قيمة حقيقية للعمل السياسي مقارنة مما كان عليه الوضع في السابق.</a:t>
            </a:r>
            <a:endParaRPr lang="en-US" sz="2800" dirty="0" smtClean="0">
              <a:solidFill>
                <a:prstClr val="white"/>
              </a:solidFill>
            </a:endParaRPr>
          </a:p>
          <a:p>
            <a:r>
              <a:rPr lang="ar-SA" sz="2800" dirty="0" smtClean="0">
                <a:solidFill>
                  <a:prstClr val="white"/>
                </a:solidFill>
                <a:ea typeface="Times New Roman" panose="02020603050405020304" pitchFamily="18" charset="0"/>
                <a:cs typeface="Sakkal Majalla" panose="02000000000000000000" pitchFamily="2" charset="-78"/>
              </a:rPr>
              <a:t>-بعد تعيين الملك لأعضاء الحكومة، يتقدم رئيس الحكومة أمام مجلسي البرلمان مجتمعين، ويعرض البرنامج الذي يعتزم تطبيقه. ويجب أن يتضمن هذا البرنامج الخطوط الرئيسية للعمل الذي تنوي الحكومة القيام به، في مختلف مجالات النشاط الوطني، وبالأخص في ميادين السياسة الاقتصادية والاجتماعية والبيئية والثقافية والخارجية</a:t>
            </a:r>
            <a:r>
              <a:rPr lang="fr-FR" sz="2800" dirty="0" smtClean="0">
                <a:solidFill>
                  <a:prstClr val="white"/>
                </a:solidFill>
                <a:latin typeface="Sakkal Majalla" panose="02000000000000000000" pitchFamily="2" charset="-78"/>
                <a:ea typeface="Times New Roman" panose="02020603050405020304" pitchFamily="18" charset="0"/>
              </a:rPr>
              <a:t>. </a:t>
            </a:r>
            <a:r>
              <a:rPr lang="ar-SA" sz="2800" dirty="0" smtClean="0">
                <a:solidFill>
                  <a:prstClr val="white"/>
                </a:solidFill>
                <a:ea typeface="Times New Roman" panose="02020603050405020304" pitchFamily="18" charset="0"/>
                <a:cs typeface="Sakkal Majalla" panose="02000000000000000000" pitchFamily="2" charset="-78"/>
              </a:rPr>
              <a:t>ويكون البرنامج الحكومي موضوع مناقشة أمام كلا المجلسين، يعقبها تصويت في مجلس النواب. </a:t>
            </a:r>
            <a:endParaRPr lang="ar-SA" sz="2800" dirty="0">
              <a:solidFill>
                <a:prstClr val="white"/>
              </a:solidFill>
            </a:endParaRPr>
          </a:p>
        </p:txBody>
      </p:sp>
    </p:spTree>
    <p:extLst>
      <p:ext uri="{BB962C8B-B14F-4D97-AF65-F5344CB8AC3E}">
        <p14:creationId xmlns:p14="http://schemas.microsoft.com/office/powerpoint/2010/main" val="74384543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081513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828800" y="1349514"/>
            <a:ext cx="8007927" cy="3785652"/>
          </a:xfrm>
          <a:prstGeom prst="rect">
            <a:avLst/>
          </a:prstGeom>
        </p:spPr>
        <p:txBody>
          <a:bodyPr wrap="square">
            <a:spAutoFit/>
          </a:bodyPr>
          <a:lstStyle/>
          <a:p>
            <a:pPr algn="just">
              <a:lnSpc>
                <a:spcPct val="150000"/>
              </a:lnSpc>
              <a:spcBef>
                <a:spcPts val="2400"/>
              </a:spcBef>
              <a:spcAft>
                <a:spcPts val="600"/>
              </a:spcAft>
              <a:tabLst>
                <a:tab pos="179705" algn="r"/>
                <a:tab pos="539115" algn="r"/>
                <a:tab pos="629285" algn="r"/>
              </a:tabLst>
            </a:pPr>
            <a:r>
              <a:rPr lang="ar-SA" sz="4000" b="1" kern="0" dirty="0" smtClean="0">
                <a:solidFill>
                  <a:prstClr val="white"/>
                </a:solidFill>
                <a:latin typeface="Calibri Light" panose="020F0302020204030204" pitchFamily="34" charset="0"/>
                <a:ea typeface="Times New Roman" panose="02020603050405020304" pitchFamily="18" charset="0"/>
                <a:cs typeface="Sakkal Majalla" panose="02000000000000000000" pitchFamily="2" charset="-78"/>
              </a:rPr>
              <a:t>مظاهر تدخل الحكومة في عمل السلطة التشريعية </a:t>
            </a:r>
            <a:endParaRPr lang="en-US" sz="3600" b="1" kern="0" dirty="0" smtClean="0">
              <a:solidFill>
                <a:prstClr val="white"/>
              </a:solidFill>
              <a:latin typeface="Calibri Light" panose="020F0302020204030204" pitchFamily="34" charset="0"/>
              <a:ea typeface="Times New Roman" panose="02020603050405020304" pitchFamily="18" charset="0"/>
              <a:cs typeface="Times New Roman" panose="02020603050405020304" pitchFamily="18" charset="0"/>
            </a:endParaRPr>
          </a:p>
          <a:p>
            <a:pPr algn="just">
              <a:lnSpc>
                <a:spcPct val="150000"/>
              </a:lnSpc>
              <a:spcAft>
                <a:spcPts val="600"/>
              </a:spcAft>
              <a:tabLst>
                <a:tab pos="179705" algn="r"/>
                <a:tab pos="539115" algn="r"/>
                <a:tab pos="629285" algn="r"/>
              </a:tabLst>
            </a:pPr>
            <a:r>
              <a:rPr lang="ar-SA" sz="4000" dirty="0" smtClean="0">
                <a:solidFill>
                  <a:prstClr val="white"/>
                </a:solidFill>
                <a:cs typeface="Sakkal Majalla" panose="02000000000000000000" pitchFamily="2" charset="-78"/>
              </a:rPr>
              <a:t>رغم التطور الذي عرفته المؤسسة البرلمانية في علاقتها مع الحكومة إلا أن هذه الأخير تظل مهيمنة على الإنتاج التشريعي وذلك من خلال مجموعة من الآليات: </a:t>
            </a:r>
            <a:endParaRPr lang="en-US" sz="4000" dirty="0">
              <a:solidFill>
                <a:prstClr val="white"/>
              </a:solidFill>
            </a:endParaRPr>
          </a:p>
        </p:txBody>
      </p:sp>
    </p:spTree>
    <p:extLst>
      <p:ext uri="{BB962C8B-B14F-4D97-AF65-F5344CB8AC3E}">
        <p14:creationId xmlns:p14="http://schemas.microsoft.com/office/powerpoint/2010/main" val="343653998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72837" y="975717"/>
            <a:ext cx="10460182" cy="5278368"/>
          </a:xfrm>
          <a:prstGeom prst="rect">
            <a:avLst/>
          </a:prstGeom>
        </p:spPr>
        <p:txBody>
          <a:bodyPr wrap="square">
            <a:spAutoFit/>
          </a:bodyPr>
          <a:lstStyle/>
          <a:p>
            <a:pPr algn="just">
              <a:lnSpc>
                <a:spcPct val="150000"/>
              </a:lnSpc>
              <a:spcBef>
                <a:spcPts val="2400"/>
              </a:spcBef>
              <a:spcAft>
                <a:spcPts val="600"/>
              </a:spcAft>
              <a:tabLst>
                <a:tab pos="179705" algn="r"/>
                <a:tab pos="539115" algn="r"/>
                <a:tab pos="629285" algn="r"/>
              </a:tabLst>
            </a:pPr>
            <a:r>
              <a:rPr lang="ar-TN" sz="3200" b="1" kern="0" dirty="0" smtClean="0">
                <a:solidFill>
                  <a:prstClr val="white"/>
                </a:solidFill>
                <a:latin typeface="Calibri Light" panose="020F0302020204030204" pitchFamily="34" charset="0"/>
                <a:ea typeface="Times New Roman" panose="02020603050405020304" pitchFamily="18" charset="0"/>
                <a:cs typeface="Sakkal Majalla" panose="02000000000000000000" pitchFamily="2" charset="-78"/>
              </a:rPr>
              <a:t>فرع الأول: </a:t>
            </a:r>
            <a:r>
              <a:rPr lang="ar-SA" sz="3200" b="1" kern="0" dirty="0" smtClean="0">
                <a:solidFill>
                  <a:prstClr val="white"/>
                </a:solidFill>
                <a:latin typeface="Calibri Light" panose="020F0302020204030204" pitchFamily="34" charset="0"/>
                <a:ea typeface="Times New Roman" panose="02020603050405020304" pitchFamily="18" charset="0"/>
                <a:cs typeface="Sakkal Majalla" panose="02000000000000000000" pitchFamily="2" charset="-78"/>
              </a:rPr>
              <a:t>التدخل في انتخابات السلطة التشريعية</a:t>
            </a:r>
            <a:endParaRPr lang="en-US" sz="2800" b="1" kern="0" dirty="0" smtClean="0">
              <a:solidFill>
                <a:prstClr val="white"/>
              </a:solidFill>
              <a:latin typeface="Calibri Light" panose="020F0302020204030204" pitchFamily="34" charset="0"/>
              <a:ea typeface="Times New Roman" panose="02020603050405020304" pitchFamily="18" charset="0"/>
              <a:cs typeface="Times New Roman" panose="02020603050405020304" pitchFamily="18" charset="0"/>
            </a:endParaRPr>
          </a:p>
          <a:p>
            <a:pPr algn="just">
              <a:lnSpc>
                <a:spcPct val="150000"/>
              </a:lnSpc>
              <a:spcAft>
                <a:spcPts val="600"/>
              </a:spcAft>
              <a:tabLst>
                <a:tab pos="179705" algn="r"/>
                <a:tab pos="539115" algn="r"/>
                <a:tab pos="629285" algn="r"/>
              </a:tabLst>
            </a:pPr>
            <a:r>
              <a:rPr lang="ar-SA" sz="3200" spc="-20" dirty="0" smtClean="0">
                <a:solidFill>
                  <a:prstClr val="white"/>
                </a:solidFill>
                <a:cs typeface="Sakkal Majalla" panose="02000000000000000000" pitchFamily="2" charset="-78"/>
              </a:rPr>
              <a:t>يقر الفقه الدستوري بأن السلطة التشريعية يتم اختيارها غالبا عن طريق الانتخاب العام والمباشر من قبل الشعب دون تدخل من السلطة التنفيذية، إلا أن تطور الأنظمة السياسية أدى إلى تدخل هذه الأخيرة في تكوين البرلمان، بدءا بالمرحلة التمهيدية من تقسيم الدوائر الانتخابية ووضع القوانين لإجراء الانتخابات من خلال الإشراف على انتخابات أعضاء البرلمان بمجلسيه وتحريك المتابعات تجاه المخالفين لأحكام النصوص التنظيمية الجاري بها العمل بمعنى الإشراف عليها من بدايتها إلى نهايتها. </a:t>
            </a:r>
            <a:endParaRPr lang="en-US" sz="3200" dirty="0">
              <a:solidFill>
                <a:prstClr val="white"/>
              </a:solidFill>
            </a:endParaRPr>
          </a:p>
        </p:txBody>
      </p:sp>
    </p:spTree>
    <p:extLst>
      <p:ext uri="{BB962C8B-B14F-4D97-AF65-F5344CB8AC3E}">
        <p14:creationId xmlns:p14="http://schemas.microsoft.com/office/powerpoint/2010/main" val="99691463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11382" y="1155688"/>
            <a:ext cx="10099964" cy="2662267"/>
          </a:xfrm>
          <a:prstGeom prst="rect">
            <a:avLst/>
          </a:prstGeom>
        </p:spPr>
        <p:txBody>
          <a:bodyPr wrap="square">
            <a:spAutoFit/>
          </a:bodyPr>
          <a:lstStyle/>
          <a:p>
            <a:pPr algn="just">
              <a:lnSpc>
                <a:spcPct val="150000"/>
              </a:lnSpc>
              <a:spcBef>
                <a:spcPts val="2400"/>
              </a:spcBef>
              <a:spcAft>
                <a:spcPts val="600"/>
              </a:spcAft>
              <a:tabLst>
                <a:tab pos="179705" algn="r"/>
                <a:tab pos="539115" algn="r"/>
                <a:tab pos="629285" algn="r"/>
              </a:tabLst>
            </a:pPr>
            <a:r>
              <a:rPr lang="ar-SA" sz="3600" b="1" kern="0" dirty="0" smtClean="0">
                <a:solidFill>
                  <a:prstClr val="white"/>
                </a:solidFill>
                <a:latin typeface="Calibri Light" panose="020F0302020204030204" pitchFamily="34" charset="0"/>
                <a:ea typeface="Times New Roman" panose="02020603050405020304" pitchFamily="18" charset="0"/>
                <a:cs typeface="Sakkal Majalla" panose="02000000000000000000" pitchFamily="2" charset="-78"/>
              </a:rPr>
              <a:t>فرع الثاني: التدخل في سير عمل السلطة التشريعية </a:t>
            </a:r>
            <a:endParaRPr lang="en-US" sz="3200" b="1" kern="0" dirty="0" smtClean="0">
              <a:solidFill>
                <a:prstClr val="white"/>
              </a:solidFill>
              <a:latin typeface="Calibri Light" panose="020F0302020204030204" pitchFamily="34" charset="0"/>
              <a:ea typeface="Times New Roman" panose="02020603050405020304" pitchFamily="18" charset="0"/>
              <a:cs typeface="Times New Roman" panose="02020603050405020304" pitchFamily="18" charset="0"/>
            </a:endParaRPr>
          </a:p>
          <a:p>
            <a:pPr algn="just">
              <a:lnSpc>
                <a:spcPct val="150000"/>
              </a:lnSpc>
              <a:spcAft>
                <a:spcPts val="600"/>
              </a:spcAft>
              <a:tabLst>
                <a:tab pos="179705" algn="r"/>
                <a:tab pos="539115" algn="r"/>
                <a:tab pos="629285" algn="r"/>
              </a:tabLst>
            </a:pPr>
            <a:r>
              <a:rPr lang="ar-SA" sz="3600" dirty="0" smtClean="0">
                <a:solidFill>
                  <a:prstClr val="white"/>
                </a:solidFill>
                <a:cs typeface="Sakkal Majalla" panose="02000000000000000000" pitchFamily="2" charset="-78"/>
              </a:rPr>
              <a:t>نرصد كما في باقي الأنظمة البرلمانية تدخل الحكومة في عمل البرلمان من خلال التالي: </a:t>
            </a:r>
            <a:endParaRPr lang="en-US" sz="3600" dirty="0">
              <a:solidFill>
                <a:prstClr val="white"/>
              </a:solidFill>
            </a:endParaRPr>
          </a:p>
        </p:txBody>
      </p:sp>
    </p:spTree>
    <p:extLst>
      <p:ext uri="{BB962C8B-B14F-4D97-AF65-F5344CB8AC3E}">
        <p14:creationId xmlns:p14="http://schemas.microsoft.com/office/powerpoint/2010/main" val="174575828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55963" y="449061"/>
            <a:ext cx="10390909" cy="5924699"/>
          </a:xfrm>
          <a:prstGeom prst="rect">
            <a:avLst/>
          </a:prstGeom>
        </p:spPr>
        <p:txBody>
          <a:bodyPr wrap="square">
            <a:spAutoFit/>
          </a:bodyPr>
          <a:lstStyle/>
          <a:p>
            <a:pPr algn="just">
              <a:lnSpc>
                <a:spcPct val="150000"/>
              </a:lnSpc>
              <a:spcAft>
                <a:spcPts val="600"/>
              </a:spcAft>
              <a:tabLst>
                <a:tab pos="179705" algn="r"/>
                <a:tab pos="539115" algn="r"/>
                <a:tab pos="629285" algn="r"/>
              </a:tabLst>
            </a:pPr>
            <a:r>
              <a:rPr lang="ar-SA" sz="4400" b="1" dirty="0" smtClean="0">
                <a:solidFill>
                  <a:prstClr val="white"/>
                </a:solidFill>
                <a:cs typeface="Sakkal Majalla" panose="02000000000000000000" pitchFamily="2" charset="-78"/>
              </a:rPr>
              <a:t>التدخل في جدول أعمال البرلمان</a:t>
            </a:r>
            <a:r>
              <a:rPr lang="ar-SA" sz="4400" dirty="0" smtClean="0">
                <a:solidFill>
                  <a:prstClr val="white"/>
                </a:solidFill>
                <a:cs typeface="Sakkal Majalla" panose="02000000000000000000" pitchFamily="2" charset="-78"/>
              </a:rPr>
              <a:t>: </a:t>
            </a:r>
            <a:endParaRPr lang="en-US" sz="4400" dirty="0" smtClean="0">
              <a:solidFill>
                <a:prstClr val="white"/>
              </a:solidFill>
            </a:endParaRPr>
          </a:p>
          <a:p>
            <a:r>
              <a:rPr lang="ar-SA" sz="4400" dirty="0" smtClean="0">
                <a:solidFill>
                  <a:prstClr val="white"/>
                </a:solidFill>
                <a:ea typeface="Times New Roman" panose="02020603050405020304" pitchFamily="18" charset="0"/>
                <a:cs typeface="Sakkal Majalla" panose="02000000000000000000" pitchFamily="2" charset="-78"/>
              </a:rPr>
              <a:t>إذا كان الدستور ينص على أن يضع البرلمان جدول أعماله، فإن حريته في هذا المجال مقيدة بالأسبقية المخولة للحكومة بحيث ينص الفصل 82 من دستور 2011 "يضع مكتب كل من مجلسي البرلمان جدول أعماله. ويتضمن هذا الجدول مشاريع القوانين ومقترحات القوانين، بالأسبقية ووفق الترتيب الذي تحدده الحكومة. " من هذا الفصل يتضح أن البرلمان ليس حرا في وضع جدول أعماله بل مطالب بأخذ رأي الحكومة التي تلزمه على الخضوع للترتيب الذي تحدده،</a:t>
            </a:r>
            <a:endParaRPr lang="ar-SA" sz="4400" dirty="0">
              <a:solidFill>
                <a:prstClr val="white"/>
              </a:solidFill>
            </a:endParaRPr>
          </a:p>
        </p:txBody>
      </p:sp>
    </p:spTree>
    <p:extLst>
      <p:ext uri="{BB962C8B-B14F-4D97-AF65-F5344CB8AC3E}">
        <p14:creationId xmlns:p14="http://schemas.microsoft.com/office/powerpoint/2010/main" val="221817069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0" y="1121381"/>
            <a:ext cx="10709564" cy="5278368"/>
          </a:xfrm>
          <a:prstGeom prst="rect">
            <a:avLst/>
          </a:prstGeom>
        </p:spPr>
        <p:txBody>
          <a:bodyPr wrap="square">
            <a:spAutoFit/>
          </a:bodyPr>
          <a:lstStyle/>
          <a:p>
            <a:pPr algn="just">
              <a:lnSpc>
                <a:spcPct val="150000"/>
              </a:lnSpc>
              <a:spcAft>
                <a:spcPts val="600"/>
              </a:spcAft>
              <a:tabLst>
                <a:tab pos="179705" algn="r"/>
                <a:tab pos="539115" algn="r"/>
                <a:tab pos="629285" algn="r"/>
              </a:tabLst>
            </a:pPr>
            <a:r>
              <a:rPr lang="ar-SA" sz="3200" b="1" dirty="0" smtClean="0">
                <a:solidFill>
                  <a:prstClr val="white"/>
                </a:solidFill>
                <a:cs typeface="Sakkal Majalla" panose="02000000000000000000" pitchFamily="2" charset="-78"/>
              </a:rPr>
              <a:t>-دعوة البرلمان للانعقاد</a:t>
            </a:r>
            <a:r>
              <a:rPr lang="ar-SA" sz="3200" dirty="0" smtClean="0">
                <a:solidFill>
                  <a:prstClr val="white"/>
                </a:solidFill>
                <a:cs typeface="Sakkal Majalla" panose="02000000000000000000" pitchFamily="2" charset="-78"/>
              </a:rPr>
              <a:t>: </a:t>
            </a:r>
            <a:endParaRPr lang="en-US" sz="3200" dirty="0" smtClean="0">
              <a:solidFill>
                <a:prstClr val="white"/>
              </a:solidFill>
            </a:endParaRPr>
          </a:p>
          <a:p>
            <a:pPr algn="just">
              <a:lnSpc>
                <a:spcPct val="150000"/>
              </a:lnSpc>
              <a:spcAft>
                <a:spcPts val="600"/>
              </a:spcAft>
              <a:tabLst>
                <a:tab pos="179705" algn="r"/>
                <a:tab pos="539115" algn="r"/>
                <a:tab pos="629285" algn="r"/>
              </a:tabLst>
            </a:pPr>
            <a:r>
              <a:rPr lang="ar-SA" sz="3200" dirty="0" smtClean="0">
                <a:solidFill>
                  <a:prstClr val="white"/>
                </a:solidFill>
                <a:cs typeface="Sakkal Majalla" panose="02000000000000000000" pitchFamily="2" charset="-78"/>
              </a:rPr>
              <a:t>منح الدستور الحكومة حق دعوة البرلمان للانعقاد العادي والاستثنائي، حيث يعقد البرلمان أثناء مباشرته لمهامه دورات عادية محددة مسبقا، لكن قد تنعقد دورات غير عادية لأسباب مختلفة طبقا لأحكام الفصل 66 من الدستور، الذي ينص بإمكانية جمع البرلمان في دورة استثنائية، إما بمرسوم، أو بطلب من ثلث أعضاء مجلس النواب، أو بأغلبية أعضاء مجلس المستشارين. تعقد دورة البرلمان الاستثنائية على أساس جدول أعمال محدد، وعندما تتم المناقشة في القضايا التي يتضمنها جدول الأعمال، تختم الدورة بمرسوم. </a:t>
            </a:r>
            <a:endParaRPr lang="en-US" sz="3200" dirty="0">
              <a:solidFill>
                <a:prstClr val="white"/>
              </a:solidFill>
            </a:endParaRPr>
          </a:p>
        </p:txBody>
      </p:sp>
    </p:spTree>
    <p:extLst>
      <p:ext uri="{BB962C8B-B14F-4D97-AF65-F5344CB8AC3E}">
        <p14:creationId xmlns:p14="http://schemas.microsoft.com/office/powerpoint/2010/main" val="174155319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37308" y="1106568"/>
            <a:ext cx="10848109" cy="5247590"/>
          </a:xfrm>
          <a:prstGeom prst="rect">
            <a:avLst/>
          </a:prstGeom>
        </p:spPr>
        <p:txBody>
          <a:bodyPr wrap="square">
            <a:spAutoFit/>
          </a:bodyPr>
          <a:lstStyle/>
          <a:p>
            <a:pPr algn="just">
              <a:lnSpc>
                <a:spcPct val="150000"/>
              </a:lnSpc>
              <a:spcBef>
                <a:spcPts val="2400"/>
              </a:spcBef>
              <a:spcAft>
                <a:spcPts val="600"/>
              </a:spcAft>
              <a:tabLst>
                <a:tab pos="179705" algn="r"/>
                <a:tab pos="539115" algn="r"/>
                <a:tab pos="629285" algn="r"/>
              </a:tabLst>
            </a:pPr>
            <a:r>
              <a:rPr lang="ar-SA" sz="3200" b="1" kern="0" dirty="0" smtClean="0">
                <a:solidFill>
                  <a:prstClr val="white"/>
                </a:solidFill>
                <a:latin typeface="Calibri Light" panose="020F0302020204030204" pitchFamily="34" charset="0"/>
                <a:ea typeface="Times New Roman" panose="02020603050405020304" pitchFamily="18" charset="0"/>
                <a:cs typeface="Sakkal Majalla" panose="02000000000000000000" pitchFamily="2" charset="-78"/>
              </a:rPr>
              <a:t>الفرع الثالث: التدخل في الوظيفة التشريعية</a:t>
            </a:r>
            <a:endParaRPr lang="en-US" sz="2800" b="1" kern="0" dirty="0" smtClean="0">
              <a:solidFill>
                <a:prstClr val="white"/>
              </a:solidFill>
              <a:latin typeface="Calibri Light" panose="020F0302020204030204" pitchFamily="34" charset="0"/>
              <a:ea typeface="Times New Roman" panose="02020603050405020304" pitchFamily="18" charset="0"/>
              <a:cs typeface="Times New Roman" panose="02020603050405020304" pitchFamily="18" charset="0"/>
            </a:endParaRPr>
          </a:p>
          <a:p>
            <a:pPr algn="just">
              <a:lnSpc>
                <a:spcPct val="150000"/>
              </a:lnSpc>
              <a:spcAft>
                <a:spcPts val="600"/>
              </a:spcAft>
              <a:tabLst>
                <a:tab pos="179705" algn="r"/>
                <a:tab pos="539115" algn="r"/>
                <a:tab pos="629285" algn="r"/>
              </a:tabLst>
            </a:pPr>
            <a:r>
              <a:rPr lang="ar-SA" sz="3200" dirty="0" smtClean="0">
                <a:solidFill>
                  <a:prstClr val="white"/>
                </a:solidFill>
                <a:cs typeface="Sakkal Majalla" panose="02000000000000000000" pitchFamily="2" charset="-78"/>
              </a:rPr>
              <a:t>لا يقتصر تدخل الحكومة في أعمال السلطة التشريعية في إعداد جدول الأعمال بل تمتد إلى مختلف المراحل التي يمر بها التشريع، والتي نطرحها في التالي: </a:t>
            </a:r>
            <a:endParaRPr lang="en-US" sz="3200" dirty="0" smtClean="0">
              <a:solidFill>
                <a:prstClr val="white"/>
              </a:solidFill>
            </a:endParaRPr>
          </a:p>
          <a:p>
            <a:pPr algn="just">
              <a:lnSpc>
                <a:spcPct val="150000"/>
              </a:lnSpc>
              <a:spcAft>
                <a:spcPts val="600"/>
              </a:spcAft>
              <a:tabLst>
                <a:tab pos="179705" algn="r"/>
                <a:tab pos="539115" algn="r"/>
                <a:tab pos="629285" algn="r"/>
              </a:tabLst>
            </a:pPr>
            <a:r>
              <a:rPr lang="ar-SA" sz="3200" b="1" dirty="0" smtClean="0">
                <a:solidFill>
                  <a:prstClr val="white"/>
                </a:solidFill>
                <a:cs typeface="Sakkal Majalla" panose="02000000000000000000" pitchFamily="2" charset="-78"/>
              </a:rPr>
              <a:t>-ممارسة التشريع الفرعي: </a:t>
            </a:r>
            <a:endParaRPr lang="en-US" sz="3200" dirty="0" smtClean="0">
              <a:solidFill>
                <a:prstClr val="white"/>
              </a:solidFill>
            </a:endParaRPr>
          </a:p>
          <a:p>
            <a:r>
              <a:rPr lang="ar-SA" sz="3200" dirty="0" smtClean="0">
                <a:solidFill>
                  <a:prstClr val="white"/>
                </a:solidFill>
                <a:ea typeface="Times New Roman" panose="02020603050405020304" pitchFamily="18" charset="0"/>
                <a:cs typeface="Sakkal Majalla" panose="02000000000000000000" pitchFamily="2" charset="-78"/>
              </a:rPr>
              <a:t>تقيد الحكومة السلطة التشريعية في مجال التشريع دستوريا، حيث حدد الدستور بنصوص صريحة وواضحة حصريا نطاق التشريع، وهنا جعل الفصل 70 من الدستور اختصاص المجال التنظيمي بالمواد التي لا يشملها اختصاص القانون (الذي حصره الفصل 72) بمعنى أن كل ما هو خارج اختصاص البرلمان يدرج ضمن اختصاص الحكومة،</a:t>
            </a:r>
            <a:endParaRPr lang="ar-SA" sz="3200" dirty="0">
              <a:solidFill>
                <a:prstClr val="white"/>
              </a:solidFill>
            </a:endParaRPr>
          </a:p>
        </p:txBody>
      </p:sp>
    </p:spTree>
    <p:extLst>
      <p:ext uri="{BB962C8B-B14F-4D97-AF65-F5344CB8AC3E}">
        <p14:creationId xmlns:p14="http://schemas.microsoft.com/office/powerpoint/2010/main" val="74000604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34291" y="961932"/>
            <a:ext cx="10335490" cy="6078587"/>
          </a:xfrm>
          <a:prstGeom prst="rect">
            <a:avLst/>
          </a:prstGeom>
        </p:spPr>
        <p:txBody>
          <a:bodyPr wrap="square">
            <a:spAutoFit/>
          </a:bodyPr>
          <a:lstStyle/>
          <a:p>
            <a:pPr marL="342900" indent="-342900" algn="just">
              <a:lnSpc>
                <a:spcPct val="150000"/>
              </a:lnSpc>
              <a:spcAft>
                <a:spcPts val="600"/>
              </a:spcAft>
              <a:buFont typeface="Times New Roman" panose="02020603050405020304" pitchFamily="18" charset="0"/>
              <a:buChar char="-"/>
              <a:tabLst>
                <a:tab pos="179705" algn="r"/>
                <a:tab pos="539115" algn="r"/>
                <a:tab pos="629285" algn="r"/>
              </a:tabLst>
            </a:pPr>
            <a:r>
              <a:rPr lang="ar-SA" sz="3200" b="1" dirty="0" smtClean="0">
                <a:solidFill>
                  <a:prstClr val="white"/>
                </a:solidFill>
                <a:ea typeface="Times New Roman" panose="02020603050405020304" pitchFamily="18" charset="0"/>
                <a:cs typeface="Sakkal Majalla" panose="02000000000000000000" pitchFamily="2" charset="-78"/>
              </a:rPr>
              <a:t>حق المبادرة التشريعية</a:t>
            </a:r>
            <a:r>
              <a:rPr lang="ar-SA" sz="3200" dirty="0" smtClean="0">
                <a:solidFill>
                  <a:prstClr val="white"/>
                </a:solidFill>
                <a:ea typeface="Times New Roman" panose="02020603050405020304" pitchFamily="18" charset="0"/>
                <a:cs typeface="Sakkal Majalla" panose="02000000000000000000" pitchFamily="2" charset="-78"/>
              </a:rPr>
              <a:t>: </a:t>
            </a:r>
            <a:endParaRPr lang="en-US" sz="2000" dirty="0" smtClean="0">
              <a:solidFill>
                <a:prstClr val="white"/>
              </a:solidFill>
              <a:ea typeface="Times New Roman" panose="02020603050405020304" pitchFamily="18" charset="0"/>
              <a:cs typeface="Simplified Arabic" panose="02020603050405020304" pitchFamily="18" charset="-78"/>
            </a:endParaRPr>
          </a:p>
          <a:p>
            <a:pPr marL="457200" algn="just">
              <a:lnSpc>
                <a:spcPct val="150000"/>
              </a:lnSpc>
              <a:spcAft>
                <a:spcPts val="600"/>
              </a:spcAft>
              <a:tabLst>
                <a:tab pos="179705" algn="r"/>
                <a:tab pos="539115" algn="r"/>
                <a:tab pos="629285" algn="r"/>
              </a:tabLst>
            </a:pPr>
            <a:r>
              <a:rPr lang="ar-SA" sz="3200" dirty="0" smtClean="0">
                <a:solidFill>
                  <a:prstClr val="white"/>
                </a:solidFill>
                <a:ea typeface="Times New Roman" panose="02020603050405020304" pitchFamily="18" charset="0"/>
                <a:cs typeface="Sakkal Majalla" panose="02000000000000000000" pitchFamily="2" charset="-78"/>
              </a:rPr>
              <a:t>يمكن للحكومة على السواء مع أعضاء البرلمان في حق التقدم باقتراح القوانين. (الفصل 78) وخلال الإعداد لمشروع القانون تلعب الأمانة العامة للحكومة دورا مركزيا، حيث بعد تلقيها آراء الجهات المختصة بإبداء الرأي فيه تقوم بدراستها، وتتأكد من انتمائه لمجالات القانون وتقوم بعدها باجتماعات مصغرة للبث في الملاحظات والتعديلات، ثم بعدها يعرض على مجلس الحكومة، وإذا كان القانون من المجالات التي يجب عرضها مسبقا على المجلس الوزاري فيتوجب الإحالة عليه. وبعد المصادقة على القانون يتم وضعه بمكتب أحد المجلسين.</a:t>
            </a:r>
            <a:endParaRPr lang="en-US" sz="2000" dirty="0">
              <a:solidFill>
                <a:prstClr val="white"/>
              </a:solidFill>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362385759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57200" y="954605"/>
            <a:ext cx="11208327" cy="5740033"/>
          </a:xfrm>
          <a:prstGeom prst="rect">
            <a:avLst/>
          </a:prstGeom>
        </p:spPr>
        <p:txBody>
          <a:bodyPr wrap="square">
            <a:spAutoFit/>
          </a:bodyPr>
          <a:lstStyle/>
          <a:p>
            <a:pPr marL="342900" indent="-342900" algn="just">
              <a:spcAft>
                <a:spcPts val="600"/>
              </a:spcAft>
              <a:buFont typeface="Times New Roman" panose="02020603050405020304" pitchFamily="18" charset="0"/>
              <a:buChar char="-"/>
              <a:tabLst>
                <a:tab pos="179705" algn="r"/>
                <a:tab pos="539115" algn="r"/>
                <a:tab pos="629285" algn="r"/>
              </a:tabLst>
            </a:pPr>
            <a:r>
              <a:rPr lang="ar-SA" sz="3200" b="1" dirty="0" smtClean="0">
                <a:solidFill>
                  <a:prstClr val="white"/>
                </a:solidFill>
                <a:ea typeface="Times New Roman" panose="02020603050405020304" pitchFamily="18" charset="0"/>
                <a:cs typeface="Sakkal Majalla" panose="02000000000000000000" pitchFamily="2" charset="-78"/>
              </a:rPr>
              <a:t>رفض المقترحات والتعديلات</a:t>
            </a:r>
            <a:r>
              <a:rPr lang="ar-SA" sz="3200" dirty="0" smtClean="0">
                <a:solidFill>
                  <a:prstClr val="white"/>
                </a:solidFill>
                <a:ea typeface="Times New Roman" panose="02020603050405020304" pitchFamily="18" charset="0"/>
                <a:cs typeface="Sakkal Majalla" panose="02000000000000000000" pitchFamily="2" charset="-78"/>
              </a:rPr>
              <a:t>: للحكومة بعد بيان الأسباب، رفض المقترحات والتعديلات التي يتقدم بها أعضاء البرلمان، إذا كان قبولها يؤدي بالنسبة لقانون المالية إلى تخفيض الموارد العمومية، أو إلى إحداث تكليف عمومي، أو الزيادة في تكليف موجود. (الفصل 77)</a:t>
            </a:r>
            <a:endParaRPr lang="en-US" sz="2000" dirty="0" smtClean="0">
              <a:solidFill>
                <a:prstClr val="white"/>
              </a:solidFill>
              <a:ea typeface="Times New Roman" panose="02020603050405020304" pitchFamily="18" charset="0"/>
              <a:cs typeface="Simplified Arabic" panose="02020603050405020304" pitchFamily="18" charset="-78"/>
            </a:endParaRPr>
          </a:p>
          <a:p>
            <a:pPr marL="342900" indent="-342900" algn="just">
              <a:spcAft>
                <a:spcPts val="600"/>
              </a:spcAft>
              <a:buFont typeface="Times New Roman" panose="02020603050405020304" pitchFamily="18" charset="0"/>
              <a:buChar char="-"/>
              <a:tabLst>
                <a:tab pos="179705" algn="r"/>
                <a:tab pos="539115" algn="r"/>
                <a:tab pos="629285" algn="r"/>
              </a:tabLst>
            </a:pPr>
            <a:r>
              <a:rPr lang="ar-SA" sz="3200" b="1" spc="-20" dirty="0" smtClean="0">
                <a:solidFill>
                  <a:prstClr val="white"/>
                </a:solidFill>
                <a:ea typeface="Times New Roman" panose="02020603050405020304" pitchFamily="18" charset="0"/>
                <a:cs typeface="Sakkal Majalla" panose="02000000000000000000" pitchFamily="2" charset="-78"/>
              </a:rPr>
              <a:t>اللجان البرلمانية المختصة أو جلسات المناقشة</a:t>
            </a:r>
            <a:r>
              <a:rPr lang="ar-SA" sz="3200" spc="-20" dirty="0" smtClean="0">
                <a:solidFill>
                  <a:prstClr val="white"/>
                </a:solidFill>
                <a:ea typeface="Times New Roman" panose="02020603050405020304" pitchFamily="18" charset="0"/>
                <a:cs typeface="Sakkal Majalla" panose="02000000000000000000" pitchFamily="2" charset="-78"/>
              </a:rPr>
              <a:t>: تتدخل الحكومة لإبداء الرأي أو طلب مناقشة النص بشكل محدود، إضافة الى لعبها دورا هاما في حل الخلافات القائمة بين غرفتي البرلمان. </a:t>
            </a:r>
            <a:endParaRPr lang="en-US" sz="2000" dirty="0" smtClean="0">
              <a:solidFill>
                <a:prstClr val="white"/>
              </a:solidFill>
              <a:ea typeface="Times New Roman" panose="02020603050405020304" pitchFamily="18" charset="0"/>
              <a:cs typeface="Simplified Arabic" panose="02020603050405020304" pitchFamily="18" charset="-78"/>
            </a:endParaRPr>
          </a:p>
          <a:p>
            <a:pPr marL="342900" indent="-342900" algn="just">
              <a:spcAft>
                <a:spcPts val="600"/>
              </a:spcAft>
              <a:buFont typeface="Times New Roman" panose="02020603050405020304" pitchFamily="18" charset="0"/>
              <a:buChar char="-"/>
              <a:tabLst>
                <a:tab pos="179705" algn="r"/>
                <a:tab pos="539115" algn="r"/>
                <a:tab pos="629285" algn="r"/>
              </a:tabLst>
            </a:pPr>
            <a:r>
              <a:rPr lang="ar-SA" sz="3200" b="1" dirty="0" smtClean="0">
                <a:solidFill>
                  <a:prstClr val="white"/>
                </a:solidFill>
                <a:ea typeface="Times New Roman" panose="02020603050405020304" pitchFamily="18" charset="0"/>
                <a:cs typeface="Sakkal Majalla" panose="02000000000000000000" pitchFamily="2" charset="-78"/>
              </a:rPr>
              <a:t>الحق في الدفع</a:t>
            </a:r>
            <a:r>
              <a:rPr lang="ar-SA" sz="3200" dirty="0" smtClean="0">
                <a:solidFill>
                  <a:prstClr val="white"/>
                </a:solidFill>
                <a:ea typeface="Times New Roman" panose="02020603050405020304" pitchFamily="18" charset="0"/>
                <a:cs typeface="Sakkal Majalla" panose="02000000000000000000" pitchFamily="2" charset="-78"/>
              </a:rPr>
              <a:t>: الحكومة يمكنها الدفع بعدم قبول كل مقترح قانون أو تعديل لا يدخل في مجال القانون (الفصل 79)</a:t>
            </a:r>
            <a:endParaRPr lang="en-US" sz="2000" dirty="0" smtClean="0">
              <a:solidFill>
                <a:prstClr val="white"/>
              </a:solidFill>
              <a:ea typeface="Times New Roman" panose="02020603050405020304" pitchFamily="18" charset="0"/>
              <a:cs typeface="Simplified Arabic" panose="02020603050405020304" pitchFamily="18" charset="-78"/>
            </a:endParaRPr>
          </a:p>
          <a:p>
            <a:pPr marL="342900" indent="-342900" algn="just">
              <a:spcAft>
                <a:spcPts val="600"/>
              </a:spcAft>
              <a:buFont typeface="Times New Roman" panose="02020603050405020304" pitchFamily="18" charset="0"/>
              <a:buChar char="-"/>
              <a:tabLst>
                <a:tab pos="179705" algn="r"/>
                <a:tab pos="539115" algn="r"/>
                <a:tab pos="629285" algn="r"/>
              </a:tabLst>
            </a:pPr>
            <a:r>
              <a:rPr lang="ar-SA" sz="3200" b="1" dirty="0" smtClean="0">
                <a:solidFill>
                  <a:prstClr val="white"/>
                </a:solidFill>
                <a:ea typeface="Times New Roman" panose="02020603050405020304" pitchFamily="18" charset="0"/>
                <a:cs typeface="Sakkal Majalla" panose="02000000000000000000" pitchFamily="2" charset="-78"/>
              </a:rPr>
              <a:t>حق التعديل</a:t>
            </a:r>
            <a:r>
              <a:rPr lang="ar-SA" sz="3200" dirty="0" smtClean="0">
                <a:solidFill>
                  <a:prstClr val="white"/>
                </a:solidFill>
                <a:ea typeface="Times New Roman" panose="02020603050405020304" pitchFamily="18" charset="0"/>
                <a:cs typeface="Sakkal Majalla" panose="02000000000000000000" pitchFamily="2" charset="-78"/>
              </a:rPr>
              <a:t>: للحكومة بعد افتتاح المناقشة، أن تعارض في بحث كل تعديل لم يُعرض من قبل على اللجنة التي يعنيها الأمر (الفصل 83)، كما يلزم البرلمان بالتصويت على نص بأكمله (التصويت المغلق) وذلك برفض كل التعديلات المقدمة من طرف النواب، إلا أن دستور الحالي خول للبرلمان حق الاعتراض على هذه المسطرة بأغلبية أعضائه. </a:t>
            </a:r>
            <a:endParaRPr lang="en-US" sz="2000" dirty="0">
              <a:solidFill>
                <a:prstClr val="white"/>
              </a:solidFill>
              <a:ea typeface="Times New Roman" panose="02020603050405020304" pitchFamily="18" charset="0"/>
              <a:cs typeface="Simplified Arabic" panose="02020603050405020304" pitchFamily="18" charset="-78"/>
            </a:endParaRPr>
          </a:p>
        </p:txBody>
      </p:sp>
    </p:spTree>
    <p:extLst>
      <p:ext uri="{BB962C8B-B14F-4D97-AF65-F5344CB8AC3E}">
        <p14:creationId xmlns:p14="http://schemas.microsoft.com/office/powerpoint/2010/main" val="4199161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35527" y="1603591"/>
            <a:ext cx="10958945" cy="3954929"/>
          </a:xfrm>
          <a:prstGeom prst="rect">
            <a:avLst/>
          </a:prstGeom>
        </p:spPr>
        <p:txBody>
          <a:bodyPr wrap="square">
            <a:spAutoFit/>
          </a:bodyPr>
          <a:lstStyle/>
          <a:p>
            <a:pPr algn="just">
              <a:lnSpc>
                <a:spcPct val="150000"/>
              </a:lnSpc>
              <a:spcBef>
                <a:spcPts val="2400"/>
              </a:spcBef>
              <a:spcAft>
                <a:spcPts val="600"/>
              </a:spcAft>
              <a:tabLst>
                <a:tab pos="179705" algn="r"/>
                <a:tab pos="539115" algn="r"/>
                <a:tab pos="629285" algn="r"/>
              </a:tabLst>
            </a:pPr>
            <a:r>
              <a:rPr lang="ar-SA" sz="4400" kern="0" dirty="0">
                <a:solidFill>
                  <a:prstClr val="white"/>
                </a:solidFill>
                <a:latin typeface="Sakkal Majalla" panose="02000000000000000000" pitchFamily="2" charset="-78"/>
                <a:ea typeface="Times New Roman" panose="02020603050405020304" pitchFamily="18" charset="0"/>
                <a:cs typeface="SKR HEAD1"/>
              </a:rPr>
              <a:t>ا</a:t>
            </a:r>
            <a:r>
              <a:rPr lang="ar-SA" sz="4400" kern="0" dirty="0" smtClean="0">
                <a:solidFill>
                  <a:prstClr val="white"/>
                </a:solidFill>
                <a:latin typeface="Sakkal Majalla" panose="02000000000000000000" pitchFamily="2" charset="-78"/>
                <a:ea typeface="Times New Roman" panose="02020603050405020304" pitchFamily="18" charset="0"/>
                <a:cs typeface="SKR HEAD1"/>
              </a:rPr>
              <a:t>لسلطة التنفيذية</a:t>
            </a:r>
            <a:endParaRPr lang="en-US" sz="3600" b="1" kern="0" dirty="0" smtClean="0">
              <a:solidFill>
                <a:prstClr val="white"/>
              </a:solidFill>
              <a:latin typeface="Calibri Light" panose="020F0302020204030204" pitchFamily="34" charset="0"/>
              <a:ea typeface="Times New Roman" panose="02020603050405020304" pitchFamily="18" charset="0"/>
              <a:cs typeface="Times New Roman" panose="02020603050405020304" pitchFamily="18" charset="0"/>
            </a:endParaRPr>
          </a:p>
          <a:p>
            <a:pPr algn="just">
              <a:lnSpc>
                <a:spcPct val="150000"/>
              </a:lnSpc>
              <a:spcAft>
                <a:spcPts val="600"/>
              </a:spcAft>
              <a:tabLst>
                <a:tab pos="179705" algn="r"/>
                <a:tab pos="539115" algn="r"/>
                <a:tab pos="629285" algn="r"/>
              </a:tabLst>
            </a:pPr>
            <a:r>
              <a:rPr lang="ar-SA" sz="4000" dirty="0" smtClean="0">
                <a:solidFill>
                  <a:prstClr val="white"/>
                </a:solidFill>
                <a:cs typeface="Sakkal Majalla" panose="02000000000000000000" pitchFamily="2" charset="-78"/>
              </a:rPr>
              <a:t>تحدد مجالات واختصاصات رئيس الحكومة في ممارسة السلطة التنفيذية من خلال تنفيذ القوانين تحت مسؤولية رئيس الحكومة. وفي ممارسة السلطة التنظيمية من طرف الوزراء. </a:t>
            </a:r>
            <a:endParaRPr lang="en-US" sz="4000" dirty="0">
              <a:solidFill>
                <a:prstClr val="white"/>
              </a:solidFill>
            </a:endParaRPr>
          </a:p>
        </p:txBody>
      </p:sp>
    </p:spTree>
    <p:extLst>
      <p:ext uri="{BB962C8B-B14F-4D97-AF65-F5344CB8AC3E}">
        <p14:creationId xmlns:p14="http://schemas.microsoft.com/office/powerpoint/2010/main" val="273105609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06583" y="1084471"/>
            <a:ext cx="10764981" cy="5669244"/>
          </a:xfrm>
          <a:prstGeom prst="rect">
            <a:avLst/>
          </a:prstGeom>
        </p:spPr>
        <p:txBody>
          <a:bodyPr wrap="square">
            <a:spAutoFit/>
          </a:bodyPr>
          <a:lstStyle/>
          <a:p>
            <a:pPr algn="just">
              <a:lnSpc>
                <a:spcPct val="150000"/>
              </a:lnSpc>
              <a:spcAft>
                <a:spcPts val="600"/>
              </a:spcAft>
              <a:tabLst>
                <a:tab pos="179705" algn="r"/>
                <a:tab pos="539115" algn="r"/>
                <a:tab pos="629285" algn="r"/>
              </a:tabLst>
            </a:pPr>
            <a:r>
              <a:rPr lang="ar-SA" sz="3200" b="1" dirty="0" smtClean="0">
                <a:solidFill>
                  <a:prstClr val="white"/>
                </a:solidFill>
                <a:cs typeface="Sakkal Majalla" panose="02000000000000000000" pitchFamily="2" charset="-78"/>
              </a:rPr>
              <a:t>سن</a:t>
            </a:r>
            <a:r>
              <a:rPr lang="ar-DZ" sz="3200" b="1" dirty="0" smtClean="0">
                <a:solidFill>
                  <a:prstClr val="white"/>
                </a:solidFill>
                <a:cs typeface="Sakkal Majalla" panose="02000000000000000000" pitchFamily="2" charset="-78"/>
              </a:rPr>
              <a:t> الحكومة للقوانين</a:t>
            </a:r>
            <a:r>
              <a:rPr lang="ar-DZ" sz="3200" dirty="0" smtClean="0">
                <a:solidFill>
                  <a:prstClr val="white"/>
                </a:solidFill>
                <a:cs typeface="Sakkal Majalla" panose="02000000000000000000" pitchFamily="2" charset="-78"/>
              </a:rPr>
              <a:t>: </a:t>
            </a:r>
            <a:endParaRPr lang="en-US" sz="3200" dirty="0" smtClean="0">
              <a:solidFill>
                <a:prstClr val="white"/>
              </a:solidFill>
            </a:endParaRPr>
          </a:p>
          <a:p>
            <a:pPr algn="just">
              <a:lnSpc>
                <a:spcPct val="150000"/>
              </a:lnSpc>
              <a:spcAft>
                <a:spcPts val="600"/>
              </a:spcAft>
              <a:tabLst>
                <a:tab pos="179705" algn="r"/>
                <a:tab pos="539115" algn="r"/>
                <a:tab pos="629285" algn="r"/>
              </a:tabLst>
            </a:pPr>
            <a:r>
              <a:rPr lang="ar-SA" sz="3200" spc="-30" dirty="0" smtClean="0">
                <a:solidFill>
                  <a:prstClr val="white"/>
                </a:solidFill>
                <a:cs typeface="Sakkal Majalla" panose="02000000000000000000" pitchFamily="2" charset="-78"/>
              </a:rPr>
              <a:t>خول الدستور المغربي للحكومة إمكانية سن التشريع العادي، وذلك في حالتين، وهما</a:t>
            </a:r>
            <a:r>
              <a:rPr lang="ar-DZ" sz="3200" spc="-30" dirty="0" smtClean="0">
                <a:solidFill>
                  <a:prstClr val="white"/>
                </a:solidFill>
                <a:cs typeface="Sakkal Majalla" panose="02000000000000000000" pitchFamily="2" charset="-78"/>
              </a:rPr>
              <a:t>: </a:t>
            </a:r>
            <a:endParaRPr lang="en-US" sz="3200" dirty="0" smtClean="0">
              <a:solidFill>
                <a:prstClr val="white"/>
              </a:solidFill>
            </a:endParaRPr>
          </a:p>
          <a:p>
            <a:pPr marL="179705" indent="-179705" algn="just">
              <a:lnSpc>
                <a:spcPct val="115000"/>
              </a:lnSpc>
              <a:tabLst>
                <a:tab pos="269875" algn="r"/>
              </a:tabLst>
            </a:pPr>
            <a:r>
              <a:rPr lang="ar-SA" sz="3200" b="1" dirty="0" smtClean="0">
                <a:solidFill>
                  <a:prstClr val="white"/>
                </a:solidFill>
                <a:ea typeface="Times New Roman" panose="02020603050405020304" pitchFamily="18" charset="0"/>
                <a:cs typeface="Sakkal Majalla" panose="02000000000000000000" pitchFamily="2" charset="-78"/>
              </a:rPr>
              <a:t>1-حالة التفويض أو الإذن</a:t>
            </a:r>
            <a:r>
              <a:rPr lang="ar-SA" sz="3200" dirty="0" smtClean="0">
                <a:solidFill>
                  <a:prstClr val="white"/>
                </a:solidFill>
                <a:ea typeface="Times New Roman" panose="02020603050405020304" pitchFamily="18" charset="0"/>
                <a:cs typeface="Sakkal Majalla" panose="02000000000000000000" pitchFamily="2" charset="-78"/>
              </a:rPr>
              <a:t>: نص الفصل </a:t>
            </a:r>
            <a:r>
              <a:rPr lang="en-US" sz="3200" dirty="0" smtClean="0">
                <a:solidFill>
                  <a:prstClr val="white"/>
                </a:solidFill>
                <a:latin typeface="Sakkal Majalla" panose="02000000000000000000" pitchFamily="2" charset="-78"/>
                <a:ea typeface="Times New Roman" panose="02020603050405020304" pitchFamily="18" charset="0"/>
              </a:rPr>
              <a:t>70</a:t>
            </a:r>
            <a:r>
              <a:rPr lang="ar-SA" sz="3200" dirty="0" smtClean="0">
                <a:solidFill>
                  <a:prstClr val="white"/>
                </a:solidFill>
                <a:latin typeface="Sakkal Majalla" panose="02000000000000000000" pitchFamily="2" charset="-78"/>
                <a:ea typeface="Times New Roman" panose="02020603050405020304" pitchFamily="18" charset="0"/>
              </a:rPr>
              <a:t>في الفقرة الثالثة منه، للقانون أن يأذن للحكومة بأن تقوم بالتشريع عوضه عن طريق مراسيم، في ميادين هي في الأصل من اختصاص البرلمان، ويتم منح الإذن عن طريق مشروع قانون تتقدم به الحكومة إلى البرلمان لكي تحصل على الإذن بالتشريع في ميادين من اختصاصه، كما قد يبادر البرلمان من تلقاء نفسه فيأذن للحكومة بذلك دون طلب سابق في الموضوع</a:t>
            </a:r>
            <a:r>
              <a:rPr lang="ar-SA" sz="3200" baseline="30000" dirty="0" smtClean="0">
                <a:solidFill>
                  <a:prstClr val="white"/>
                </a:solidFill>
                <a:latin typeface="Sakkal Majalla" panose="02000000000000000000" pitchFamily="2" charset="-78"/>
                <a:ea typeface="Times New Roman" panose="02020603050405020304" pitchFamily="18" charset="0"/>
              </a:rPr>
              <a:t>. </a:t>
            </a:r>
            <a:r>
              <a:rPr lang="ar-SA" sz="3200" dirty="0" smtClean="0">
                <a:solidFill>
                  <a:prstClr val="white"/>
                </a:solidFill>
                <a:latin typeface="Sakkal Majalla" panose="02000000000000000000" pitchFamily="2" charset="-78"/>
                <a:ea typeface="Times New Roman" panose="02020603050405020304" pitchFamily="18" charset="0"/>
              </a:rPr>
              <a:t>وفي هذه الحالة، تقوم الحكومة بالتشريع بموجب مراسيم ذات طبيعة تشريعية، وبالتالي لها نفس القيمة القانونية التي يتمتع بها القانون</a:t>
            </a:r>
            <a:r>
              <a:rPr lang="ar-SA" sz="3200" dirty="0">
                <a:solidFill>
                  <a:prstClr val="white"/>
                </a:solidFill>
                <a:latin typeface="Sakkal Majalla" panose="02000000000000000000" pitchFamily="2" charset="-78"/>
                <a:ea typeface="Times New Roman" panose="02020603050405020304" pitchFamily="18" charset="0"/>
              </a:rPr>
              <a:t>.</a:t>
            </a:r>
            <a:endParaRPr lang="en-US" sz="2000" dirty="0">
              <a:solidFill>
                <a:prstClr val="white"/>
              </a:solidFill>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119443927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71055" y="751344"/>
            <a:ext cx="11139054" cy="6201698"/>
          </a:xfrm>
          <a:prstGeom prst="rect">
            <a:avLst/>
          </a:prstGeom>
        </p:spPr>
        <p:txBody>
          <a:bodyPr wrap="square">
            <a:spAutoFit/>
          </a:bodyPr>
          <a:lstStyle/>
          <a:p>
            <a:pPr marL="457200" algn="just">
              <a:spcAft>
                <a:spcPts val="600"/>
              </a:spcAft>
              <a:tabLst>
                <a:tab pos="179705" algn="r"/>
                <a:tab pos="539115" algn="r"/>
                <a:tab pos="629285" algn="r"/>
              </a:tabLst>
            </a:pPr>
            <a:r>
              <a:rPr lang="ar-SA" sz="3200" dirty="0" smtClean="0">
                <a:solidFill>
                  <a:prstClr val="white"/>
                </a:solidFill>
                <a:ea typeface="ArialMT"/>
                <a:cs typeface="Sakkal Majalla" panose="02000000000000000000" pitchFamily="2" charset="-78"/>
              </a:rPr>
              <a:t>ولكي يتم هذا التأهيل يجب التقيد بأربعة شروط أساسية هي كالتالي: </a:t>
            </a:r>
            <a:endParaRPr lang="en-US" sz="2000" dirty="0" smtClean="0">
              <a:solidFill>
                <a:prstClr val="white"/>
              </a:solidFill>
              <a:ea typeface="Times New Roman" panose="02020603050405020304" pitchFamily="18" charset="0"/>
              <a:cs typeface="Arial" panose="020B0604020202020204" pitchFamily="34" charset="0"/>
            </a:endParaRPr>
          </a:p>
          <a:p>
            <a:pPr marL="342900" indent="-342900" algn="just">
              <a:spcAft>
                <a:spcPts val="600"/>
              </a:spcAft>
              <a:buFont typeface="Times New Roman" panose="02020603050405020304" pitchFamily="18" charset="0"/>
              <a:buChar char="-"/>
              <a:tabLst>
                <a:tab pos="179705" algn="r"/>
                <a:tab pos="539115" algn="r"/>
                <a:tab pos="629285" algn="r"/>
              </a:tabLst>
            </a:pPr>
            <a:r>
              <a:rPr lang="ar-SA" sz="3200" dirty="0" smtClean="0">
                <a:solidFill>
                  <a:prstClr val="white"/>
                </a:solidFill>
                <a:ea typeface="Times New Roman" panose="02020603050405020304" pitchFamily="18" charset="0"/>
                <a:cs typeface="Sakkal Majalla" panose="02000000000000000000" pitchFamily="2" charset="-78"/>
              </a:rPr>
              <a:t>أن يمنح التأهيل لفترة زمنية محدودة؛</a:t>
            </a:r>
            <a:endParaRPr lang="en-US" sz="2000" dirty="0" smtClean="0">
              <a:solidFill>
                <a:prstClr val="white"/>
              </a:solidFill>
              <a:ea typeface="Times New Roman" panose="02020603050405020304" pitchFamily="18" charset="0"/>
              <a:cs typeface="Arabic Transparent" panose="020B0604020202020204" pitchFamily="34" charset="0"/>
            </a:endParaRPr>
          </a:p>
          <a:p>
            <a:pPr marL="342900" indent="-342900" algn="just">
              <a:spcAft>
                <a:spcPts val="600"/>
              </a:spcAft>
              <a:buFont typeface="Times New Roman" panose="02020603050405020304" pitchFamily="18" charset="0"/>
              <a:buChar char="-"/>
              <a:tabLst>
                <a:tab pos="179705" algn="r"/>
                <a:tab pos="539115" algn="r"/>
                <a:tab pos="629285" algn="r"/>
              </a:tabLst>
            </a:pPr>
            <a:r>
              <a:rPr lang="ar-SA" sz="3200" dirty="0" smtClean="0">
                <a:solidFill>
                  <a:prstClr val="white"/>
                </a:solidFill>
                <a:ea typeface="Times New Roman" panose="02020603050405020304" pitchFamily="18" charset="0"/>
                <a:cs typeface="Sakkal Majalla" panose="02000000000000000000" pitchFamily="2" charset="-78"/>
              </a:rPr>
              <a:t>أن يكون الغرض منه تحقيق غايات معينة؛</a:t>
            </a:r>
            <a:endParaRPr lang="en-US" sz="2000" dirty="0" smtClean="0">
              <a:solidFill>
                <a:prstClr val="white"/>
              </a:solidFill>
              <a:ea typeface="Times New Roman" panose="02020603050405020304" pitchFamily="18" charset="0"/>
              <a:cs typeface="Arabic Transparent" panose="020B0604020202020204" pitchFamily="34" charset="0"/>
            </a:endParaRPr>
          </a:p>
          <a:p>
            <a:pPr marL="342900" indent="-342900" algn="just">
              <a:spcAft>
                <a:spcPts val="600"/>
              </a:spcAft>
              <a:buFont typeface="Times New Roman" panose="02020603050405020304" pitchFamily="18" charset="0"/>
              <a:buChar char="-"/>
              <a:tabLst>
                <a:tab pos="179705" algn="r"/>
                <a:tab pos="539115" algn="r"/>
                <a:tab pos="629285" algn="r"/>
              </a:tabLst>
            </a:pPr>
            <a:r>
              <a:rPr lang="ar-SA" sz="3200" dirty="0" smtClean="0">
                <a:solidFill>
                  <a:prstClr val="white"/>
                </a:solidFill>
                <a:ea typeface="Times New Roman" panose="02020603050405020304" pitchFamily="18" charset="0"/>
                <a:cs typeface="Sakkal Majalla" panose="02000000000000000000" pitchFamily="2" charset="-78"/>
              </a:rPr>
              <a:t>أن تقوم الحكومة بالتشريع عن طريق مراسيم؛</a:t>
            </a:r>
            <a:endParaRPr lang="en-US" sz="2000" dirty="0" smtClean="0">
              <a:solidFill>
                <a:prstClr val="white"/>
              </a:solidFill>
              <a:ea typeface="Times New Roman" panose="02020603050405020304" pitchFamily="18" charset="0"/>
              <a:cs typeface="Arabic Transparent" panose="020B0604020202020204" pitchFamily="34" charset="0"/>
            </a:endParaRPr>
          </a:p>
          <a:p>
            <a:pPr marL="342900" indent="-342900" algn="just">
              <a:spcAft>
                <a:spcPts val="600"/>
              </a:spcAft>
              <a:buFont typeface="Times New Roman" panose="02020603050405020304" pitchFamily="18" charset="0"/>
              <a:buChar char="-"/>
              <a:tabLst>
                <a:tab pos="179705" algn="r"/>
                <a:tab pos="539115" algn="r"/>
                <a:tab pos="629285" algn="r"/>
              </a:tabLst>
            </a:pPr>
            <a:r>
              <a:rPr lang="ar-SA" sz="3200" dirty="0" smtClean="0">
                <a:solidFill>
                  <a:prstClr val="white"/>
                </a:solidFill>
                <a:ea typeface="Times New Roman" panose="02020603050405020304" pitchFamily="18" charset="0"/>
                <a:cs typeface="Sakkal Majalla" panose="02000000000000000000" pitchFamily="2" charset="-78"/>
              </a:rPr>
              <a:t>أن تعرض تلك المراسيم على البرلمان قصد المصادقة عليها عند انتهاء الأجل. </a:t>
            </a:r>
            <a:endParaRPr lang="en-US" sz="2000" dirty="0" smtClean="0">
              <a:solidFill>
                <a:prstClr val="white"/>
              </a:solidFill>
              <a:ea typeface="Times New Roman" panose="02020603050405020304" pitchFamily="18" charset="0"/>
              <a:cs typeface="Arabic Transparent" panose="020B0604020202020204" pitchFamily="34" charset="0"/>
            </a:endParaRPr>
          </a:p>
          <a:p>
            <a:pPr marL="457200" algn="just">
              <a:spcAft>
                <a:spcPts val="600"/>
              </a:spcAft>
              <a:tabLst>
                <a:tab pos="179705" algn="r"/>
                <a:tab pos="539115" algn="r"/>
                <a:tab pos="629285" algn="r"/>
              </a:tabLst>
            </a:pPr>
            <a:r>
              <a:rPr lang="ar-SA" sz="3200" b="1" dirty="0" smtClean="0">
                <a:solidFill>
                  <a:prstClr val="white"/>
                </a:solidFill>
                <a:ea typeface="Times New Roman" panose="02020603050405020304" pitchFamily="18" charset="0"/>
                <a:cs typeface="Sakkal Majalla" panose="02000000000000000000" pitchFamily="2" charset="-78"/>
              </a:rPr>
              <a:t>2-حالة مرسوم -قانون</a:t>
            </a:r>
            <a:r>
              <a:rPr lang="ar-SA" sz="3200" dirty="0" smtClean="0">
                <a:solidFill>
                  <a:prstClr val="white"/>
                </a:solidFill>
                <a:ea typeface="Times New Roman" panose="02020603050405020304" pitchFamily="18" charset="0"/>
                <a:cs typeface="Sakkal Majalla" panose="02000000000000000000" pitchFamily="2" charset="-78"/>
              </a:rPr>
              <a:t>: نص الفصل 81 على أنه "يمكن للحكومة أن تصدر، خلال الفترة الفاصلة بين الدورات، مراسيم قوانين، بشرط:</a:t>
            </a:r>
            <a:endParaRPr lang="en-US" sz="2000" dirty="0" smtClean="0">
              <a:solidFill>
                <a:prstClr val="white"/>
              </a:solidFill>
              <a:ea typeface="Times New Roman" panose="02020603050405020304" pitchFamily="18" charset="0"/>
              <a:cs typeface="Arial" panose="020B0604020202020204" pitchFamily="34" charset="0"/>
            </a:endParaRPr>
          </a:p>
          <a:p>
            <a:pPr marL="342900" indent="-342900" algn="just">
              <a:spcAft>
                <a:spcPts val="600"/>
              </a:spcAft>
              <a:buFont typeface="Times New Roman" panose="02020603050405020304" pitchFamily="18" charset="0"/>
              <a:buChar char="-"/>
              <a:tabLst>
                <a:tab pos="179705" algn="r"/>
                <a:tab pos="539115" algn="r"/>
                <a:tab pos="629285" algn="r"/>
              </a:tabLst>
            </a:pPr>
            <a:r>
              <a:rPr lang="ar-SA" sz="3200" dirty="0" smtClean="0">
                <a:solidFill>
                  <a:prstClr val="white"/>
                </a:solidFill>
                <a:ea typeface="Times New Roman" panose="02020603050405020304" pitchFamily="18" charset="0"/>
                <a:cs typeface="Sakkal Majalla" panose="02000000000000000000" pitchFamily="2" charset="-78"/>
              </a:rPr>
              <a:t>أن تتفق الحكومة مع اللجان التي يعنيها الأمر بكلا المجلسين؛</a:t>
            </a:r>
            <a:endParaRPr lang="en-US" sz="2000" dirty="0" smtClean="0">
              <a:solidFill>
                <a:prstClr val="white"/>
              </a:solidFill>
              <a:ea typeface="Times New Roman" panose="02020603050405020304" pitchFamily="18" charset="0"/>
              <a:cs typeface="Arial" panose="020B0604020202020204" pitchFamily="34" charset="0"/>
            </a:endParaRPr>
          </a:p>
          <a:p>
            <a:pPr marL="342900" indent="-342900" algn="just">
              <a:spcAft>
                <a:spcPts val="600"/>
              </a:spcAft>
              <a:buFont typeface="Times New Roman" panose="02020603050405020304" pitchFamily="18" charset="0"/>
              <a:buChar char="-"/>
              <a:tabLst>
                <a:tab pos="179705" algn="r"/>
                <a:tab pos="539115" algn="r"/>
                <a:tab pos="629285" algn="r"/>
              </a:tabLst>
            </a:pPr>
            <a:r>
              <a:rPr lang="ar-SA" sz="3200" dirty="0" smtClean="0">
                <a:solidFill>
                  <a:prstClr val="white"/>
                </a:solidFill>
                <a:ea typeface="Times New Roman" panose="02020603050405020304" pitchFamily="18" charset="0"/>
                <a:cs typeface="Sakkal Majalla" panose="02000000000000000000" pitchFamily="2" charset="-78"/>
              </a:rPr>
              <a:t>أن تشرع خلال الفترة الفاصلة بين دورات البرلمان؛</a:t>
            </a:r>
            <a:endParaRPr lang="en-US" sz="2000" dirty="0" smtClean="0">
              <a:solidFill>
                <a:prstClr val="white"/>
              </a:solidFill>
              <a:ea typeface="Times New Roman" panose="02020603050405020304" pitchFamily="18" charset="0"/>
              <a:cs typeface="Arial" panose="020B0604020202020204" pitchFamily="34" charset="0"/>
            </a:endParaRPr>
          </a:p>
          <a:p>
            <a:pPr marL="342900" indent="-342900" algn="just">
              <a:spcAft>
                <a:spcPts val="600"/>
              </a:spcAft>
              <a:buFont typeface="Times New Roman" panose="02020603050405020304" pitchFamily="18" charset="0"/>
              <a:buChar char="-"/>
              <a:tabLst>
                <a:tab pos="179705" algn="r"/>
                <a:tab pos="539115" algn="r"/>
                <a:tab pos="629285" algn="r"/>
              </a:tabLst>
            </a:pPr>
            <a:r>
              <a:rPr lang="ar-SA" sz="3200" dirty="0" smtClean="0">
                <a:solidFill>
                  <a:prstClr val="white"/>
                </a:solidFill>
                <a:ea typeface="Times New Roman" panose="02020603050405020304" pitchFamily="18" charset="0"/>
                <a:cs typeface="Sakkal Majalla" panose="02000000000000000000" pitchFamily="2" charset="-78"/>
              </a:rPr>
              <a:t>أن تشرع عن طريق مراسيم قوانين؛</a:t>
            </a:r>
            <a:endParaRPr lang="en-US" sz="2000" dirty="0" smtClean="0">
              <a:solidFill>
                <a:prstClr val="white"/>
              </a:solidFill>
              <a:ea typeface="Times New Roman" panose="02020603050405020304" pitchFamily="18" charset="0"/>
              <a:cs typeface="Arial" panose="020B0604020202020204" pitchFamily="34" charset="0"/>
            </a:endParaRPr>
          </a:p>
          <a:p>
            <a:pPr marL="342900" indent="-342900" algn="just">
              <a:spcAft>
                <a:spcPts val="600"/>
              </a:spcAft>
              <a:buFont typeface="Times New Roman" panose="02020603050405020304" pitchFamily="18" charset="0"/>
              <a:buChar char="-"/>
              <a:tabLst>
                <a:tab pos="179705" algn="r"/>
                <a:tab pos="539115" algn="r"/>
                <a:tab pos="629285" algn="r"/>
              </a:tabLst>
            </a:pPr>
            <a:r>
              <a:rPr lang="ar-SA" sz="3200" dirty="0" smtClean="0">
                <a:solidFill>
                  <a:prstClr val="white"/>
                </a:solidFill>
                <a:ea typeface="Times New Roman" panose="02020603050405020304" pitchFamily="18" charset="0"/>
                <a:cs typeface="Sakkal Majalla" panose="02000000000000000000" pitchFamily="2" charset="-78"/>
              </a:rPr>
              <a:t>أن تقوم بعرض تلك المراسيم على البرلمان قصد المصادقة عليها في أول دورة عادية الموالية. </a:t>
            </a:r>
            <a:endParaRPr lang="en-US" sz="2000" dirty="0">
              <a:solidFill>
                <a:prstClr val="white"/>
              </a:solidFill>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137056786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58981" y="1307997"/>
            <a:ext cx="10169236" cy="5247590"/>
          </a:xfrm>
          <a:prstGeom prst="rect">
            <a:avLst/>
          </a:prstGeom>
        </p:spPr>
        <p:txBody>
          <a:bodyPr wrap="square">
            <a:spAutoFit/>
          </a:bodyPr>
          <a:lstStyle/>
          <a:p>
            <a:pPr algn="just">
              <a:lnSpc>
                <a:spcPct val="150000"/>
              </a:lnSpc>
              <a:spcBef>
                <a:spcPts val="2400"/>
              </a:spcBef>
              <a:spcAft>
                <a:spcPts val="600"/>
              </a:spcAft>
              <a:tabLst>
                <a:tab pos="179705" algn="r"/>
                <a:tab pos="539115" algn="r"/>
                <a:tab pos="629285" algn="r"/>
              </a:tabLst>
            </a:pPr>
            <a:r>
              <a:rPr lang="ar-SA" sz="4400" b="1" kern="0" dirty="0" smtClean="0">
                <a:solidFill>
                  <a:prstClr val="white"/>
                </a:solidFill>
                <a:latin typeface="Calibri Light" panose="020F0302020204030204" pitchFamily="34" charset="0"/>
                <a:ea typeface="Times New Roman" panose="02020603050405020304" pitchFamily="18" charset="0"/>
                <a:cs typeface="Sakkal Majalla" panose="02000000000000000000" pitchFamily="2" charset="-78"/>
              </a:rPr>
              <a:t>المطلب الثاني: تدخل رئيس الحكومة لحل مجلس النواب </a:t>
            </a:r>
            <a:endParaRPr lang="en-US" sz="4000" b="1" kern="0" dirty="0" smtClean="0">
              <a:solidFill>
                <a:prstClr val="white"/>
              </a:solidFill>
              <a:latin typeface="Calibri Light" panose="020F0302020204030204" pitchFamily="34" charset="0"/>
              <a:ea typeface="Times New Roman" panose="02020603050405020304" pitchFamily="18" charset="0"/>
              <a:cs typeface="Times New Roman" panose="02020603050405020304" pitchFamily="18" charset="0"/>
            </a:endParaRPr>
          </a:p>
          <a:p>
            <a:r>
              <a:rPr lang="ar-SA" sz="4400" dirty="0" smtClean="0">
                <a:solidFill>
                  <a:prstClr val="white"/>
                </a:solidFill>
                <a:ea typeface="Times New Roman" panose="02020603050405020304" pitchFamily="18" charset="0"/>
                <a:cs typeface="Sakkal Majalla" panose="02000000000000000000" pitchFamily="2" charset="-78"/>
              </a:rPr>
              <a:t>عندما تغلق آفاق التعاون بين السلطتين تلجأ السلطة التنفيذية لحل البرلمان، والدعوة لانتخابات تشريعية جديدة، ويبقى الغرض من ذلك العودة إلى تحكيـم الإرادة الشعبية لاختيار من ينوب عنه مرة ثانية حتى يكون هناك توافق بين السلطات في الدولة، في حالة بروز خلاف بين السلطتين التنفيذية والتشريعية، وهو حق يطبق فقط في النظام البرلماني، </a:t>
            </a:r>
            <a:endParaRPr lang="ar-SA" sz="4400" dirty="0">
              <a:solidFill>
                <a:prstClr val="white"/>
              </a:solidFill>
            </a:endParaRPr>
          </a:p>
        </p:txBody>
      </p:sp>
    </p:spTree>
    <p:extLst>
      <p:ext uri="{BB962C8B-B14F-4D97-AF65-F5344CB8AC3E}">
        <p14:creationId xmlns:p14="http://schemas.microsoft.com/office/powerpoint/2010/main" val="325743333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89710" y="1017940"/>
            <a:ext cx="10266218" cy="5840060"/>
          </a:xfrm>
          <a:prstGeom prst="rect">
            <a:avLst/>
          </a:prstGeom>
        </p:spPr>
        <p:txBody>
          <a:bodyPr wrap="square">
            <a:spAutoFit/>
          </a:bodyPr>
          <a:lstStyle/>
          <a:p>
            <a:pPr algn="just">
              <a:lnSpc>
                <a:spcPct val="150000"/>
              </a:lnSpc>
              <a:spcAft>
                <a:spcPts val="600"/>
              </a:spcAft>
              <a:tabLst>
                <a:tab pos="179705" algn="r"/>
                <a:tab pos="539115" algn="r"/>
                <a:tab pos="629285" algn="r"/>
              </a:tabLst>
            </a:pPr>
            <a:r>
              <a:rPr lang="ar-SA" sz="3600" dirty="0">
                <a:solidFill>
                  <a:prstClr val="white"/>
                </a:solidFill>
                <a:cs typeface="Sakkal Majalla" panose="02000000000000000000" pitchFamily="2" charset="-78"/>
              </a:rPr>
              <a:t>وهنا منح الفصل 104 من الدستور لرئيس الحكومة حق حل مجلس النواب فقط دون مجلس المستشارين، بعد استشارة الملك ورئيس المجلس، ورئيس المحكمة الدستورية، بمرسوم يتخذ في مجلس وزاري. هذا بعدما كانت الدساتير السابقة تعطي حق الحل للملك بمفرده، وهو ما أدى بالحكومة إلى عدم توازنها مع السلطة التشريعية. خاصة وأن مسألة حل البرلمان تعتبر من أخطر الوسائل التي تملكها السلطة التنفيذية تجاه السلطة التشريعية وفي نفس الوقت هي لتفادي تحريك البرلمان لسلاح المسؤولية الوزارية لإسقاطها. </a:t>
            </a:r>
            <a:endParaRPr lang="en-US" sz="3600" dirty="0">
              <a:solidFill>
                <a:prstClr val="white"/>
              </a:solidFill>
            </a:endParaRPr>
          </a:p>
        </p:txBody>
      </p:sp>
    </p:spTree>
    <p:extLst>
      <p:ext uri="{BB962C8B-B14F-4D97-AF65-F5344CB8AC3E}">
        <p14:creationId xmlns:p14="http://schemas.microsoft.com/office/powerpoint/2010/main" val="250722129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34291" y="2717907"/>
            <a:ext cx="10321636" cy="1938992"/>
          </a:xfrm>
          <a:prstGeom prst="rect">
            <a:avLst/>
          </a:prstGeom>
        </p:spPr>
        <p:txBody>
          <a:bodyPr wrap="square">
            <a:spAutoFit/>
          </a:bodyPr>
          <a:lstStyle/>
          <a:p>
            <a:r>
              <a:rPr lang="ar-SA" sz="4000" dirty="0" smtClean="0">
                <a:solidFill>
                  <a:prstClr val="white"/>
                </a:solidFill>
                <a:ea typeface="Times New Roman" panose="02020603050405020304" pitchFamily="18" charset="0"/>
                <a:cs typeface="Sakkal Majalla" panose="02000000000000000000" pitchFamily="2" charset="-78"/>
              </a:rPr>
              <a:t>خلاصة القول نجد أن دستور </a:t>
            </a:r>
            <a:r>
              <a:rPr lang="ar-SA" sz="4000" dirty="0">
                <a:solidFill>
                  <a:prstClr val="white"/>
                </a:solidFill>
                <a:ea typeface="Times New Roman" panose="02020603050405020304" pitchFamily="18" charset="0"/>
                <a:cs typeface="Sakkal Majalla" panose="02000000000000000000" pitchFamily="2" charset="-78"/>
              </a:rPr>
              <a:t>2011 </a:t>
            </a:r>
            <a:r>
              <a:rPr lang="ar-SA" sz="4000" dirty="0" smtClean="0">
                <a:solidFill>
                  <a:prstClr val="white"/>
                </a:solidFill>
                <a:ea typeface="Times New Roman" panose="02020603050405020304" pitchFamily="18" charset="0"/>
                <a:cs typeface="Sakkal Majalla" panose="02000000000000000000" pitchFamily="2" charset="-78"/>
              </a:rPr>
              <a:t>أعطى دور مهم </a:t>
            </a:r>
            <a:r>
              <a:rPr lang="ar-SA" sz="4000" dirty="0">
                <a:solidFill>
                  <a:prstClr val="white"/>
                </a:solidFill>
                <a:ea typeface="Times New Roman" panose="02020603050405020304" pitchFamily="18" charset="0"/>
                <a:cs typeface="Sakkal Majalla" panose="02000000000000000000" pitchFamily="2" charset="-78"/>
              </a:rPr>
              <a:t>لرئيس الحكومة باعتباره المسؤول عن تدبير الشأن الحكومي، وبناء على البرنامج الانتخابي الذي حصل من خلاله على ثقة الناخبين</a:t>
            </a:r>
            <a:r>
              <a:rPr lang="ar-SA" sz="4000" dirty="0" smtClean="0">
                <a:solidFill>
                  <a:prstClr val="white"/>
                </a:solidFill>
                <a:ea typeface="Times New Roman" panose="02020603050405020304" pitchFamily="18" charset="0"/>
                <a:cs typeface="Sakkal Majalla" panose="02000000000000000000" pitchFamily="2" charset="-78"/>
              </a:rPr>
              <a:t>،</a:t>
            </a:r>
          </a:p>
        </p:txBody>
      </p:sp>
    </p:spTree>
    <p:extLst>
      <p:ext uri="{BB962C8B-B14F-4D97-AF65-F5344CB8AC3E}">
        <p14:creationId xmlns:p14="http://schemas.microsoft.com/office/powerpoint/2010/main" val="38093218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26474" y="1071801"/>
            <a:ext cx="11083636" cy="5786199"/>
          </a:xfrm>
          <a:prstGeom prst="rect">
            <a:avLst/>
          </a:prstGeom>
        </p:spPr>
        <p:txBody>
          <a:bodyPr wrap="square">
            <a:spAutoFit/>
          </a:bodyPr>
          <a:lstStyle/>
          <a:p>
            <a:pPr algn="just">
              <a:spcBef>
                <a:spcPts val="2400"/>
              </a:spcBef>
              <a:spcAft>
                <a:spcPts val="600"/>
              </a:spcAft>
              <a:tabLst>
                <a:tab pos="179705" algn="r"/>
                <a:tab pos="539115" algn="r"/>
                <a:tab pos="629285" algn="r"/>
              </a:tabLst>
            </a:pPr>
            <a:r>
              <a:rPr lang="ar-SA" sz="4000" b="1" kern="0" dirty="0" smtClean="0">
                <a:solidFill>
                  <a:prstClr val="white"/>
                </a:solidFill>
                <a:latin typeface="Calibri Light" panose="020F0302020204030204" pitchFamily="34" charset="0"/>
                <a:ea typeface="Times New Roman" panose="02020603050405020304" pitchFamily="18" charset="0"/>
                <a:cs typeface="Sakkal Majalla" panose="02000000000000000000" pitchFamily="2" charset="-78"/>
              </a:rPr>
              <a:t> مجالات ممارسة السلطة التنفيذية</a:t>
            </a:r>
            <a:endParaRPr lang="en-US" sz="3600" b="1" kern="0" dirty="0" smtClean="0">
              <a:solidFill>
                <a:prstClr val="white"/>
              </a:solidFill>
              <a:latin typeface="Calibri Light" panose="020F0302020204030204" pitchFamily="34" charset="0"/>
              <a:ea typeface="Times New Roman" panose="02020603050405020304" pitchFamily="18" charset="0"/>
              <a:cs typeface="Times New Roman" panose="02020603050405020304" pitchFamily="18" charset="0"/>
            </a:endParaRPr>
          </a:p>
          <a:p>
            <a:pPr algn="just">
              <a:spcAft>
                <a:spcPts val="600"/>
              </a:spcAft>
              <a:tabLst>
                <a:tab pos="179705" algn="r"/>
                <a:tab pos="539115" algn="r"/>
                <a:tab pos="629285" algn="r"/>
              </a:tabLst>
            </a:pPr>
            <a:r>
              <a:rPr lang="ar-SA" sz="4000" dirty="0">
                <a:solidFill>
                  <a:prstClr val="white"/>
                </a:solidFill>
                <a:ea typeface="Times New Roman" panose="02020603050405020304" pitchFamily="18" charset="0"/>
              </a:rPr>
              <a:t>الباب الخامس الخاص بالسلطة التنفيذية، الذي تضمن ثمانية فصول، أفرد فصلا شبه فريد لمجالات ممارسة السلطة التنفيذية، يتعلق الأمر بالفصل الثاني والتسعين، الذي حصر إحدى عشر بندا لميادين العمل </a:t>
            </a:r>
            <a:r>
              <a:rPr lang="ar-SA" sz="4000" dirty="0" smtClean="0">
                <a:solidFill>
                  <a:prstClr val="white"/>
                </a:solidFill>
                <a:ea typeface="Times New Roman" panose="02020603050405020304" pitchFamily="18" charset="0"/>
              </a:rPr>
              <a:t>الحكومي</a:t>
            </a:r>
            <a:r>
              <a:rPr lang="ar-SA" sz="4000" dirty="0" smtClean="0">
                <a:solidFill>
                  <a:prstClr val="white"/>
                </a:solidFill>
              </a:rPr>
              <a:t> </a:t>
            </a:r>
            <a:r>
              <a:rPr lang="ar-SA" sz="4000" dirty="0" smtClean="0">
                <a:solidFill>
                  <a:prstClr val="white"/>
                </a:solidFill>
                <a:ea typeface="Times New Roman" panose="02020603050405020304" pitchFamily="18" charset="0"/>
                <a:cs typeface="Sakkal Majalla" panose="02000000000000000000" pitchFamily="2" charset="-78"/>
              </a:rPr>
              <a:t>أبرزها التداول في قضايا التالية: </a:t>
            </a:r>
            <a:endParaRPr lang="en-US" sz="2800" dirty="0" smtClean="0">
              <a:solidFill>
                <a:prstClr val="white"/>
              </a:solidFill>
              <a:ea typeface="Times New Roman" panose="02020603050405020304" pitchFamily="18" charset="0"/>
              <a:cs typeface="Arial" panose="020B0604020202020204" pitchFamily="34" charset="0"/>
            </a:endParaRPr>
          </a:p>
          <a:p>
            <a:pPr marL="342900" indent="-342900" algn="just">
              <a:spcAft>
                <a:spcPts val="600"/>
              </a:spcAft>
              <a:buFont typeface="Symbol" panose="05050102010706020507" pitchFamily="18" charset="2"/>
              <a:buChar char=""/>
              <a:tabLst>
                <a:tab pos="179705" algn="r"/>
                <a:tab pos="539115" algn="r"/>
                <a:tab pos="629285" algn="r"/>
              </a:tabLst>
            </a:pPr>
            <a:r>
              <a:rPr lang="ar-SA" sz="4000" dirty="0" smtClean="0">
                <a:solidFill>
                  <a:prstClr val="white"/>
                </a:solidFill>
                <a:ea typeface="Times New Roman" panose="02020603050405020304" pitchFamily="18" charset="0"/>
                <a:cs typeface="Sakkal Majalla" panose="02000000000000000000" pitchFamily="2" charset="-78"/>
              </a:rPr>
              <a:t>السياسة العامة للدولة قبل عرضها على المجلس الوزاري، </a:t>
            </a:r>
            <a:r>
              <a:rPr lang="ar-SA" sz="2800" dirty="0" smtClean="0">
                <a:solidFill>
                  <a:prstClr val="white"/>
                </a:solidFill>
                <a:ea typeface="Times New Roman" panose="02020603050405020304" pitchFamily="18" charset="0"/>
              </a:rPr>
              <a:t>-</a:t>
            </a:r>
            <a:r>
              <a:rPr lang="ar-SA" sz="4000" dirty="0" smtClean="0">
                <a:solidFill>
                  <a:prstClr val="white"/>
                </a:solidFill>
                <a:ea typeface="Times New Roman" panose="02020603050405020304" pitchFamily="18" charset="0"/>
                <a:cs typeface="Sakkal Majalla" panose="02000000000000000000" pitchFamily="2" charset="-78"/>
              </a:rPr>
              <a:t>السياسات العمومية، </a:t>
            </a:r>
            <a:r>
              <a:rPr lang="ar-SA" sz="2800" dirty="0" smtClean="0">
                <a:solidFill>
                  <a:prstClr val="white"/>
                </a:solidFill>
                <a:ea typeface="Times New Roman" panose="02020603050405020304" pitchFamily="18" charset="0"/>
              </a:rPr>
              <a:t>- </a:t>
            </a:r>
            <a:r>
              <a:rPr lang="ar-SA" sz="4000" dirty="0" smtClean="0">
                <a:solidFill>
                  <a:prstClr val="white"/>
                </a:solidFill>
                <a:ea typeface="Times New Roman" panose="02020603050405020304" pitchFamily="18" charset="0"/>
                <a:cs typeface="Sakkal Majalla" panose="02000000000000000000" pitchFamily="2" charset="-78"/>
              </a:rPr>
              <a:t>السياسات القطاعية، </a:t>
            </a:r>
            <a:r>
              <a:rPr lang="ar-SA" sz="2800" dirty="0" smtClean="0">
                <a:solidFill>
                  <a:prstClr val="white"/>
                </a:solidFill>
                <a:ea typeface="Times New Roman" panose="02020603050405020304" pitchFamily="18" charset="0"/>
              </a:rPr>
              <a:t>-  </a:t>
            </a:r>
            <a:r>
              <a:rPr lang="ar-SA" sz="4000" dirty="0" smtClean="0">
                <a:solidFill>
                  <a:prstClr val="white"/>
                </a:solidFill>
                <a:ea typeface="Times New Roman" panose="02020603050405020304" pitchFamily="18" charset="0"/>
                <a:cs typeface="Sakkal Majalla" panose="02000000000000000000" pitchFamily="2" charset="-78"/>
              </a:rPr>
              <a:t>القضايا المرتبطة بحقوق الإنسان والنظام العام. </a:t>
            </a:r>
            <a:r>
              <a:rPr lang="ar-SA" sz="2800" dirty="0" smtClean="0">
                <a:solidFill>
                  <a:prstClr val="white"/>
                </a:solidFill>
                <a:ea typeface="Times New Roman" panose="02020603050405020304" pitchFamily="18" charset="0"/>
              </a:rPr>
              <a:t>-  </a:t>
            </a:r>
            <a:r>
              <a:rPr lang="ar-SA" sz="4000" dirty="0" smtClean="0">
                <a:solidFill>
                  <a:prstClr val="white"/>
                </a:solidFill>
                <a:ea typeface="Times New Roman" panose="02020603050405020304" pitchFamily="18" charset="0"/>
                <a:cs typeface="Sakkal Majalla" panose="02000000000000000000" pitchFamily="2" charset="-78"/>
              </a:rPr>
              <a:t>وتعين الكتاب العامين ومديري الإدارات المركزية بالإدارات العمومية ورؤساء الجامعات والعمداء، ومديري المدارس والمؤسسات العليا. </a:t>
            </a:r>
            <a:endParaRPr lang="en-US" sz="2800" dirty="0" smtClean="0">
              <a:solidFill>
                <a:prstClr val="white"/>
              </a:solidFill>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13209288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93273" y="1332545"/>
            <a:ext cx="9822872" cy="4154984"/>
          </a:xfrm>
          <a:prstGeom prst="rect">
            <a:avLst/>
          </a:prstGeom>
        </p:spPr>
        <p:txBody>
          <a:bodyPr wrap="square">
            <a:spAutoFit/>
          </a:bodyPr>
          <a:lstStyle/>
          <a:p>
            <a:pPr marL="342900" indent="-342900" algn="just">
              <a:spcAft>
                <a:spcPts val="600"/>
              </a:spcAft>
              <a:buFont typeface="Symbol" panose="05050102010706020507" pitchFamily="18" charset="2"/>
              <a:buChar char=""/>
              <a:tabLst>
                <a:tab pos="179705" algn="r"/>
                <a:tab pos="539115" algn="r"/>
                <a:tab pos="629285" algn="r"/>
              </a:tabLst>
            </a:pPr>
            <a:r>
              <a:rPr lang="ar-SA" sz="4400" dirty="0">
                <a:solidFill>
                  <a:prstClr val="white"/>
                </a:solidFill>
                <a:ea typeface="Times New Roman" panose="02020603050405020304" pitchFamily="18" charset="0"/>
                <a:cs typeface="Sakkal Majalla" panose="02000000000000000000" pitchFamily="2" charset="-78"/>
              </a:rPr>
              <a:t>التداول في قائمة من النصوص، منها: مشاريع القوانين، ومن بينها قانون المالية، مراسيم القوانين، مشاريع المراسيم التنظيمية، المعاهدات والاتفاقيات الدولية قبل عرضها على المجلس الوزاري. وقد ألزمت الفقرة الأخيرة من الفصل ذاته رئيس الحكومة باطلاع الملك على خُلاصات مداولات مجلس الحكومة. </a:t>
            </a:r>
            <a:endParaRPr lang="ar-SA" sz="3200" dirty="0">
              <a:solidFill>
                <a:prstClr val="white"/>
              </a:solidFill>
            </a:endParaRPr>
          </a:p>
        </p:txBody>
      </p:sp>
    </p:spTree>
    <p:extLst>
      <p:ext uri="{BB962C8B-B14F-4D97-AF65-F5344CB8AC3E}">
        <p14:creationId xmlns:p14="http://schemas.microsoft.com/office/powerpoint/2010/main" val="7904243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75855" y="1357161"/>
            <a:ext cx="10474036" cy="5293757"/>
          </a:xfrm>
          <a:prstGeom prst="rect">
            <a:avLst/>
          </a:prstGeom>
        </p:spPr>
        <p:txBody>
          <a:bodyPr wrap="square">
            <a:spAutoFit/>
          </a:bodyPr>
          <a:lstStyle/>
          <a:p>
            <a:pPr algn="just">
              <a:spcBef>
                <a:spcPts val="2400"/>
              </a:spcBef>
              <a:spcAft>
                <a:spcPts val="600"/>
              </a:spcAft>
              <a:tabLst>
                <a:tab pos="179705" algn="r"/>
                <a:tab pos="539115" algn="r"/>
                <a:tab pos="629285" algn="r"/>
              </a:tabLst>
            </a:pPr>
            <a:r>
              <a:rPr lang="ar-SA" sz="2800" b="1" kern="0" dirty="0" smtClean="0">
                <a:solidFill>
                  <a:prstClr val="white"/>
                </a:solidFill>
                <a:latin typeface="Calibri Light" panose="020F0302020204030204" pitchFamily="34" charset="0"/>
                <a:ea typeface="Times New Roman" panose="02020603050405020304" pitchFamily="18" charset="0"/>
                <a:cs typeface="Sakkal Majalla" panose="02000000000000000000" pitchFamily="2" charset="-78"/>
              </a:rPr>
              <a:t>الفرع الأول: اختصاصات رئيس الحكومة</a:t>
            </a:r>
            <a:endParaRPr lang="en-US" sz="2400" b="1" kern="0" dirty="0" smtClean="0">
              <a:solidFill>
                <a:prstClr val="white"/>
              </a:solidFill>
              <a:latin typeface="Calibri Light" panose="020F0302020204030204" pitchFamily="34" charset="0"/>
              <a:ea typeface="Times New Roman" panose="02020603050405020304" pitchFamily="18" charset="0"/>
              <a:cs typeface="Times New Roman" panose="02020603050405020304" pitchFamily="18" charset="0"/>
            </a:endParaRPr>
          </a:p>
          <a:p>
            <a:pPr algn="just">
              <a:tabLst>
                <a:tab pos="179705" algn="r"/>
                <a:tab pos="539115" algn="r"/>
                <a:tab pos="629285" algn="r"/>
              </a:tabLst>
            </a:pPr>
            <a:r>
              <a:rPr lang="ar-SA" sz="2800" dirty="0" smtClean="0">
                <a:solidFill>
                  <a:prstClr val="white"/>
                </a:solidFill>
                <a:ea typeface="Times New Roman" panose="02020603050405020304" pitchFamily="18" charset="0"/>
                <a:cs typeface="Sakkal Majalla" panose="02000000000000000000" pitchFamily="2" charset="-78"/>
              </a:rPr>
              <a:t>أشار الدستور المغربي الحالي إلى اختصاصات رئيس الحكومة باعتباره رئيس السلطة التنفيذية، على الشكل التالي: </a:t>
            </a:r>
            <a:endParaRPr lang="en-US" dirty="0" smtClean="0">
              <a:solidFill>
                <a:prstClr val="white"/>
              </a:solidFill>
              <a:ea typeface="Times New Roman" panose="02020603050405020304" pitchFamily="18" charset="0"/>
              <a:cs typeface="Arial" panose="020B0604020202020204" pitchFamily="34" charset="0"/>
            </a:endParaRPr>
          </a:p>
          <a:p>
            <a:pPr algn="just">
              <a:spcBef>
                <a:spcPts val="1800"/>
              </a:spcBef>
              <a:tabLst>
                <a:tab pos="539115" algn="r"/>
                <a:tab pos="629285" algn="r"/>
              </a:tabLst>
            </a:pPr>
            <a:r>
              <a:rPr lang="ar-MA" sz="2800" dirty="0" smtClean="0">
                <a:solidFill>
                  <a:prstClr val="white"/>
                </a:solidFill>
                <a:latin typeface="Times New Roman" panose="02020603050405020304" pitchFamily="18" charset="0"/>
                <a:ea typeface="Times New Roman" panose="02020603050405020304" pitchFamily="18" charset="0"/>
                <a:cs typeface="Sakkal Majalla" panose="02000000000000000000" pitchFamily="2" charset="-78"/>
              </a:rPr>
              <a:t>الفقرة الأولى: رئيس الحكومة في علاقته مع الملك</a:t>
            </a:r>
            <a:endParaRPr lang="en-US" sz="2800" b="1" dirty="0" smtClean="0">
              <a:solidFill>
                <a:prstClr val="white"/>
              </a:solidFill>
              <a:latin typeface="Times New Roman" panose="02020603050405020304" pitchFamily="18" charset="0"/>
              <a:ea typeface="Times New Roman" panose="02020603050405020304" pitchFamily="18" charset="0"/>
            </a:endParaRPr>
          </a:p>
          <a:p>
            <a:pPr algn="just">
              <a:spcAft>
                <a:spcPts val="600"/>
              </a:spcAft>
              <a:tabLst>
                <a:tab pos="179705" algn="r"/>
                <a:tab pos="539115" algn="r"/>
                <a:tab pos="629285" algn="r"/>
              </a:tabLst>
            </a:pPr>
            <a:r>
              <a:rPr lang="ar-SA" sz="2800" b="1" dirty="0" smtClean="0">
                <a:solidFill>
                  <a:prstClr val="white"/>
                </a:solidFill>
                <a:cs typeface="Sakkal Majalla" panose="02000000000000000000" pitchFamily="2" charset="-78"/>
              </a:rPr>
              <a:t>-يطلب</a:t>
            </a:r>
            <a:r>
              <a:rPr lang="ar-SA" sz="2800" dirty="0" smtClean="0">
                <a:solidFill>
                  <a:prstClr val="white"/>
                </a:solidFill>
                <a:cs typeface="Sakkal Majalla" panose="02000000000000000000" pitchFamily="2" charset="-78"/>
              </a:rPr>
              <a:t> من الملك: -إعفاء عضو أو أكثر من أعضاء الحكومة. وله أيضا أن يطلب من الملك إعفاء عضو أو أكثر، من أعضاء الحكومة، بناء على استقالتهم الفردية أو الجماعية. (الفصل 47</a:t>
            </a:r>
          </a:p>
          <a:p>
            <a:pPr algn="just">
              <a:spcAft>
                <a:spcPts val="600"/>
              </a:spcAft>
              <a:tabLst>
                <a:tab pos="179705" algn="r"/>
                <a:tab pos="539115" algn="r"/>
                <a:tab pos="629285" algn="r"/>
              </a:tabLst>
            </a:pPr>
            <a:r>
              <a:rPr lang="ar-SA" sz="2800" b="1" dirty="0">
                <a:solidFill>
                  <a:prstClr val="white"/>
                </a:solidFill>
                <a:ea typeface="Times New Roman" panose="02020603050405020304" pitchFamily="18" charset="0"/>
                <a:cs typeface="Sakkal Majalla" panose="02000000000000000000" pitchFamily="2" charset="-78"/>
              </a:rPr>
              <a:t>-</a:t>
            </a:r>
            <a:r>
              <a:rPr lang="ar-SA" sz="2800" b="1" dirty="0" smtClean="0">
                <a:solidFill>
                  <a:prstClr val="white"/>
                </a:solidFill>
                <a:ea typeface="Times New Roman" panose="02020603050405020304" pitchFamily="18" charset="0"/>
                <a:cs typeface="Sakkal Majalla" panose="02000000000000000000" pitchFamily="2" charset="-78"/>
              </a:rPr>
              <a:t>يقترح</a:t>
            </a:r>
            <a:r>
              <a:rPr lang="ar-SA" sz="2800" dirty="0" smtClean="0">
                <a:solidFill>
                  <a:prstClr val="white"/>
                </a:solidFill>
                <a:ea typeface="Times New Roman" panose="02020603050405020304" pitchFamily="18" charset="0"/>
                <a:cs typeface="Sakkal Majalla" panose="02000000000000000000" pitchFamily="2" charset="-78"/>
              </a:rPr>
              <a:t> على الملك: التعيين من طرف رئيس الحكومة، وبمبادرة من الوزير المعني، في الوظائف المدنية التالية: والي بنك المغرب، والسفراء والولاة والعمال، والمسؤولين عن الإدارات المكلفة بالأمن الداخلي، والمسؤولين عن المؤسسات والمقاولات العمومية الاستراتيجية. وتحدد بقانون تنظيمي لائحة هذه المؤسسات والمقاولات الاستراتيجية. (الفصل 48)</a:t>
            </a:r>
            <a:endParaRPr lang="en-US" sz="2800" dirty="0" smtClean="0">
              <a:solidFill>
                <a:prstClr val="white"/>
              </a:solidFill>
              <a:ea typeface="Times New Roman" panose="02020603050405020304" pitchFamily="18" charset="0"/>
            </a:endParaRPr>
          </a:p>
          <a:p>
            <a:pPr marL="342900" indent="-342900" algn="just">
              <a:spcAft>
                <a:spcPts val="600"/>
              </a:spcAft>
              <a:buFont typeface="Arabic Typesetting" panose="03020402040406030203" pitchFamily="66" charset="-78"/>
              <a:buChar char="-"/>
              <a:tabLst>
                <a:tab pos="179705" algn="r"/>
                <a:tab pos="539115" algn="r"/>
                <a:tab pos="629285" algn="r"/>
              </a:tabLst>
            </a:pPr>
            <a:r>
              <a:rPr lang="ar-SA" sz="2800" b="1" dirty="0" smtClean="0">
                <a:solidFill>
                  <a:prstClr val="white"/>
                </a:solidFill>
                <a:ea typeface="Times New Roman" panose="02020603050405020304" pitchFamily="18" charset="0"/>
                <a:cs typeface="Sakkal Majalla" panose="02000000000000000000" pitchFamily="2" charset="-78"/>
              </a:rPr>
              <a:t>يخبر</a:t>
            </a:r>
            <a:r>
              <a:rPr lang="ar-SA" sz="2800" dirty="0" smtClean="0">
                <a:solidFill>
                  <a:prstClr val="white"/>
                </a:solidFill>
                <a:ea typeface="Times New Roman" panose="02020603050405020304" pitchFamily="18" charset="0"/>
                <a:cs typeface="Sakkal Majalla" panose="02000000000000000000" pitchFamily="2" charset="-78"/>
              </a:rPr>
              <a:t> الملك رئيس الحكومة عندما يحل المجلسين معا أو أحدهما. (الفصل</a:t>
            </a:r>
            <a:r>
              <a:rPr lang="ar-SA" sz="2800" b="1" dirty="0" smtClean="0">
                <a:solidFill>
                  <a:prstClr val="white"/>
                </a:solidFill>
                <a:ea typeface="Times New Roman" panose="02020603050405020304" pitchFamily="18" charset="0"/>
                <a:cs typeface="Sakkal Majalla" panose="02000000000000000000" pitchFamily="2" charset="-78"/>
              </a:rPr>
              <a:t> </a:t>
            </a:r>
            <a:r>
              <a:rPr lang="ar-SA" sz="2800" dirty="0" smtClean="0">
                <a:solidFill>
                  <a:prstClr val="white"/>
                </a:solidFill>
                <a:ea typeface="Times New Roman" panose="02020603050405020304" pitchFamily="18" charset="0"/>
                <a:cs typeface="Sakkal Majalla" panose="02000000000000000000" pitchFamily="2" charset="-78"/>
              </a:rPr>
              <a:t>96). </a:t>
            </a:r>
            <a:endParaRPr lang="en-US" sz="2800" dirty="0" smtClean="0">
              <a:solidFill>
                <a:prstClr val="white"/>
              </a:solidFill>
              <a:ea typeface="Times New Roman" panose="02020603050405020304" pitchFamily="18" charset="0"/>
            </a:endParaRPr>
          </a:p>
        </p:txBody>
      </p:sp>
    </p:spTree>
    <p:extLst>
      <p:ext uri="{BB962C8B-B14F-4D97-AF65-F5344CB8AC3E}">
        <p14:creationId xmlns:p14="http://schemas.microsoft.com/office/powerpoint/2010/main" val="6426868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58982" y="1261345"/>
            <a:ext cx="10792692" cy="5401479"/>
          </a:xfrm>
          <a:prstGeom prst="rect">
            <a:avLst/>
          </a:prstGeom>
        </p:spPr>
        <p:txBody>
          <a:bodyPr wrap="square">
            <a:spAutoFit/>
          </a:bodyPr>
          <a:lstStyle/>
          <a:p>
            <a:pPr algn="just">
              <a:spcAft>
                <a:spcPts val="600"/>
              </a:spcAft>
              <a:tabLst>
                <a:tab pos="179705" algn="r"/>
                <a:tab pos="539115" algn="r"/>
                <a:tab pos="629285" algn="r"/>
              </a:tabLst>
            </a:pPr>
            <a:r>
              <a:rPr lang="ar-SA" sz="3200" b="1" dirty="0" smtClean="0">
                <a:solidFill>
                  <a:prstClr val="white"/>
                </a:solidFill>
                <a:cs typeface="Sakkal Majalla" panose="02000000000000000000" pitchFamily="2" charset="-78"/>
              </a:rPr>
              <a:t>-يفوض</a:t>
            </a:r>
            <a:r>
              <a:rPr lang="ar-SA" sz="3200" dirty="0" smtClean="0">
                <a:solidFill>
                  <a:prstClr val="white"/>
                </a:solidFill>
                <a:cs typeface="Sakkal Majalla" panose="02000000000000000000" pitchFamily="2" charset="-78"/>
              </a:rPr>
              <a:t> الملك لرئيس الحكومة:  -رئاسة المجلس الوزاري بتفويض من الملك (الفصل 48)- رئاسة المجلس الأعلى للأمن بتفويض من الملك (الفصل 54)- التعيين في الوظائف العسكرية </a:t>
            </a:r>
            <a:endParaRPr lang="en-US" sz="3200" dirty="0" smtClean="0">
              <a:solidFill>
                <a:prstClr val="white"/>
              </a:solidFill>
            </a:endParaRPr>
          </a:p>
          <a:p>
            <a:pPr algn="just">
              <a:spcAft>
                <a:spcPts val="600"/>
              </a:spcAft>
              <a:tabLst>
                <a:tab pos="179705" algn="r"/>
                <a:tab pos="539115" algn="r"/>
                <a:tab pos="629285" algn="r"/>
              </a:tabLst>
            </a:pPr>
            <a:r>
              <a:rPr lang="ar-SA" sz="3200" b="1" dirty="0" smtClean="0">
                <a:solidFill>
                  <a:prstClr val="white"/>
                </a:solidFill>
                <a:cs typeface="Sakkal Majalla" panose="02000000000000000000" pitchFamily="2" charset="-78"/>
              </a:rPr>
              <a:t>-يستشير</a:t>
            </a:r>
            <a:r>
              <a:rPr lang="ar-SA" sz="3200" dirty="0" smtClean="0">
                <a:solidFill>
                  <a:prstClr val="white"/>
                </a:solidFill>
                <a:cs typeface="Sakkal Majalla" panose="02000000000000000000" pitchFamily="2" charset="-78"/>
              </a:rPr>
              <a:t> الملك لرئيس الحكومة:- بخصوص الإعلان حالة الاستثناء وعند رفع هذه الأخيرة. (الفصل 59) - عند إعفاء عضو أو أكثر من أعضاء الحكومة. (الفصل 47الفقرة الرابعة).</a:t>
            </a:r>
            <a:endParaRPr lang="en-US" sz="3200" dirty="0" smtClean="0">
              <a:solidFill>
                <a:prstClr val="white"/>
              </a:solidFill>
            </a:endParaRPr>
          </a:p>
          <a:p>
            <a:pPr algn="just">
              <a:spcAft>
                <a:spcPts val="600"/>
              </a:spcAft>
              <a:tabLst>
                <a:tab pos="179705" algn="r"/>
                <a:tab pos="539115" algn="r"/>
                <a:tab pos="629285" algn="r"/>
              </a:tabLst>
            </a:pPr>
            <a:r>
              <a:rPr lang="ar-SA" sz="3200" dirty="0" smtClean="0">
                <a:solidFill>
                  <a:prstClr val="white"/>
                </a:solidFill>
                <a:cs typeface="Sakkal Majalla" panose="02000000000000000000" pitchFamily="2" charset="-78"/>
              </a:rPr>
              <a:t>-</a:t>
            </a:r>
            <a:r>
              <a:rPr lang="ar-MA" sz="3200" b="1" dirty="0" smtClean="0">
                <a:solidFill>
                  <a:prstClr val="white"/>
                </a:solidFill>
                <a:cs typeface="Sakkal Majalla" panose="02000000000000000000" pitchFamily="2" charset="-78"/>
              </a:rPr>
              <a:t>يطلع</a:t>
            </a:r>
            <a:r>
              <a:rPr lang="ar-MA" sz="3200" dirty="0" smtClean="0">
                <a:solidFill>
                  <a:prstClr val="white"/>
                </a:solidFill>
                <a:cs typeface="Sakkal Majalla" panose="02000000000000000000" pitchFamily="2" charset="-78"/>
              </a:rPr>
              <a:t> رئيس الحكومة الملك على خلاصات مجلس الحكومة (الفقرة الأخيرة من الفصل92)</a:t>
            </a:r>
            <a:endParaRPr lang="en-US" sz="3200" dirty="0" smtClean="0">
              <a:solidFill>
                <a:prstClr val="white"/>
              </a:solidFill>
            </a:endParaRPr>
          </a:p>
          <a:p>
            <a:pPr algn="just">
              <a:spcAft>
                <a:spcPts val="600"/>
              </a:spcAft>
              <a:tabLst>
                <a:tab pos="179705" algn="r"/>
                <a:tab pos="539115" algn="r"/>
                <a:tab pos="629285" algn="r"/>
              </a:tabLst>
            </a:pPr>
            <a:r>
              <a:rPr lang="ar-MA" sz="3200" dirty="0" smtClean="0">
                <a:solidFill>
                  <a:prstClr val="white"/>
                </a:solidFill>
                <a:cs typeface="Sakkal Majalla" panose="02000000000000000000" pitchFamily="2" charset="-78"/>
              </a:rPr>
              <a:t>-</a:t>
            </a:r>
            <a:r>
              <a:rPr lang="ar-SA" sz="3200" b="1" dirty="0" smtClean="0">
                <a:solidFill>
                  <a:prstClr val="white"/>
                </a:solidFill>
                <a:cs typeface="Sakkal Majalla" panose="02000000000000000000" pitchFamily="2" charset="-78"/>
              </a:rPr>
              <a:t>يعرض</a:t>
            </a:r>
            <a:r>
              <a:rPr lang="ar-SA" sz="3200" dirty="0" smtClean="0">
                <a:solidFill>
                  <a:prstClr val="white"/>
                </a:solidFill>
                <a:cs typeface="Sakkal Majalla" panose="02000000000000000000" pitchFamily="2" charset="-78"/>
              </a:rPr>
              <a:t> مقترح مبادرة مراجعة الدستور الذي يقترحه رئيس الحكومة على المجلس الوزاري، </a:t>
            </a:r>
            <a:endParaRPr lang="ar-SA" sz="3200" dirty="0">
              <a:solidFill>
                <a:prstClr val="white"/>
              </a:solidFill>
            </a:endParaRPr>
          </a:p>
          <a:p>
            <a:pPr algn="just">
              <a:spcAft>
                <a:spcPts val="600"/>
              </a:spcAft>
              <a:tabLst>
                <a:tab pos="179705" algn="r"/>
                <a:tab pos="539115" algn="r"/>
                <a:tab pos="629285" algn="r"/>
              </a:tabLst>
            </a:pPr>
            <a:r>
              <a:rPr lang="ar-MA" sz="3200" dirty="0" smtClean="0">
                <a:solidFill>
                  <a:prstClr val="white"/>
                </a:solidFill>
                <a:latin typeface="Times New Roman" panose="02020603050405020304" pitchFamily="18" charset="0"/>
                <a:ea typeface="Times New Roman" panose="02020603050405020304" pitchFamily="18" charset="0"/>
                <a:cs typeface="Sakkal Majalla" panose="02000000000000000000" pitchFamily="2" charset="-78"/>
              </a:rPr>
              <a:t>الفقرة الثانية: رئيس الحكومة في علاقته مع البرلمان</a:t>
            </a:r>
            <a:endParaRPr lang="en-US" sz="3200" b="1" dirty="0" smtClean="0">
              <a:solidFill>
                <a:prstClr val="white"/>
              </a:solidFill>
              <a:latin typeface="Times New Roman" panose="02020603050405020304" pitchFamily="18" charset="0"/>
              <a:ea typeface="Times New Roman" panose="02020603050405020304" pitchFamily="18" charset="0"/>
            </a:endParaRPr>
          </a:p>
          <a:p>
            <a:pPr marL="342900" indent="-342900" algn="just">
              <a:spcAft>
                <a:spcPts val="600"/>
              </a:spcAft>
              <a:buFont typeface="Times New Roman" panose="02020603050405020304" pitchFamily="18" charset="0"/>
              <a:buChar char="-"/>
              <a:tabLst>
                <a:tab pos="179705" algn="r"/>
                <a:tab pos="539115" algn="r"/>
                <a:tab pos="629285" algn="r"/>
              </a:tabLst>
            </a:pPr>
            <a:r>
              <a:rPr lang="ar-SA" sz="3200" b="1" dirty="0" smtClean="0">
                <a:solidFill>
                  <a:prstClr val="white"/>
                </a:solidFill>
                <a:ea typeface="Times New Roman" panose="02020603050405020304" pitchFamily="18" charset="0"/>
                <a:cs typeface="Sakkal Majalla" panose="02000000000000000000" pitchFamily="2" charset="-78"/>
              </a:rPr>
              <a:t>يطلب</a:t>
            </a:r>
            <a:r>
              <a:rPr lang="ar-SA" sz="3200" dirty="0" smtClean="0">
                <a:solidFill>
                  <a:prstClr val="white"/>
                </a:solidFill>
                <a:ea typeface="Times New Roman" panose="02020603050405020304" pitchFamily="18" charset="0"/>
                <a:cs typeface="Sakkal Majalla" panose="02000000000000000000" pitchFamily="2" charset="-78"/>
              </a:rPr>
              <a:t> رئيس الحكومة من رئيسي مجلسي النواب والمستشارين عقد اجتماعات مشتركة للبرلمان، للاستماع إلى بيانات تتعلق بقضايا تكتسي طابعا وطنيا هاما. (الفصل 68). كما </a:t>
            </a:r>
            <a:r>
              <a:rPr lang="ar-MA" sz="3200" dirty="0" smtClean="0">
                <a:solidFill>
                  <a:prstClr val="white"/>
                </a:solidFill>
                <a:ea typeface="Times New Roman" panose="02020603050405020304" pitchFamily="18" charset="0"/>
                <a:cs typeface="Sakkal Majalla" panose="02000000000000000000" pitchFamily="2" charset="-78"/>
              </a:rPr>
              <a:t>ي</a:t>
            </a:r>
            <a:r>
              <a:rPr lang="ar-SA" sz="3200" dirty="0" smtClean="0">
                <a:solidFill>
                  <a:prstClr val="white"/>
                </a:solidFill>
                <a:ea typeface="Times New Roman" panose="02020603050405020304" pitchFamily="18" charset="0"/>
                <a:cs typeface="Sakkal Majalla" panose="02000000000000000000" pitchFamily="2" charset="-78"/>
              </a:rPr>
              <a:t>طلب رئيس الحكومة عقد اجتماعات سرية لكل من المجلسين. </a:t>
            </a:r>
            <a:r>
              <a:rPr lang="en-US" sz="3200" dirty="0" smtClean="0">
                <a:solidFill>
                  <a:prstClr val="white"/>
                </a:solidFill>
                <a:latin typeface="Sakkal Majalla" panose="02000000000000000000" pitchFamily="2" charset="-78"/>
                <a:ea typeface="Times New Roman" panose="02020603050405020304" pitchFamily="18" charset="0"/>
                <a:cs typeface="Simplified Arabic" panose="02020603050405020304" pitchFamily="18" charset="-78"/>
              </a:rPr>
              <a:t>)</a:t>
            </a:r>
            <a:r>
              <a:rPr lang="ar-SA" sz="3200" dirty="0" smtClean="0">
                <a:solidFill>
                  <a:prstClr val="white"/>
                </a:solidFill>
                <a:ea typeface="Times New Roman" panose="02020603050405020304" pitchFamily="18" charset="0"/>
                <a:cs typeface="Sakkal Majalla" panose="02000000000000000000" pitchFamily="2" charset="-78"/>
              </a:rPr>
              <a:t>الفصل 68</a:t>
            </a:r>
            <a:r>
              <a:rPr lang="en-US" sz="3200" dirty="0" smtClean="0">
                <a:solidFill>
                  <a:prstClr val="white"/>
                </a:solidFill>
                <a:latin typeface="Sakkal Majalla" panose="02000000000000000000" pitchFamily="2" charset="-78"/>
                <a:ea typeface="Times New Roman" panose="02020603050405020304" pitchFamily="18" charset="0"/>
                <a:cs typeface="Simplified Arabic" panose="02020603050405020304" pitchFamily="18" charset="-78"/>
              </a:rPr>
              <a:t>(</a:t>
            </a:r>
            <a:endParaRPr lang="en-US" sz="3200" dirty="0">
              <a:solidFill>
                <a:prstClr val="white"/>
              </a:solidFill>
              <a:ea typeface="Times New Roman" panose="02020603050405020304" pitchFamily="18" charset="0"/>
              <a:cs typeface="Simplified Arabic" panose="02020603050405020304" pitchFamily="18" charset="-78"/>
            </a:endParaRPr>
          </a:p>
        </p:txBody>
      </p:sp>
    </p:spTree>
    <p:extLst>
      <p:ext uri="{BB962C8B-B14F-4D97-AF65-F5344CB8AC3E}">
        <p14:creationId xmlns:p14="http://schemas.microsoft.com/office/powerpoint/2010/main" val="364808725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71055" y="1210300"/>
            <a:ext cx="11152909" cy="5647700"/>
          </a:xfrm>
          <a:prstGeom prst="rect">
            <a:avLst/>
          </a:prstGeom>
        </p:spPr>
        <p:txBody>
          <a:bodyPr wrap="square">
            <a:spAutoFit/>
          </a:bodyPr>
          <a:lstStyle/>
          <a:p>
            <a:pPr marL="342900" indent="-342900" algn="just">
              <a:spcAft>
                <a:spcPts val="600"/>
              </a:spcAft>
              <a:buFont typeface="Times New Roman" panose="02020603050405020304" pitchFamily="18" charset="0"/>
              <a:buChar char="-"/>
              <a:tabLst>
                <a:tab pos="179705" algn="r"/>
                <a:tab pos="539115" algn="r"/>
                <a:tab pos="629285" algn="r"/>
              </a:tabLst>
            </a:pPr>
            <a:r>
              <a:rPr lang="ar-SA" sz="2800" b="1" dirty="0" smtClean="0">
                <a:solidFill>
                  <a:prstClr val="white"/>
                </a:solidFill>
                <a:ea typeface="Times New Roman" panose="02020603050405020304" pitchFamily="18" charset="0"/>
                <a:cs typeface="Sakkal Majalla" panose="02000000000000000000" pitchFamily="2" charset="-78"/>
              </a:rPr>
              <a:t>يختم</a:t>
            </a:r>
            <a:r>
              <a:rPr lang="ar-SA" sz="2800" dirty="0" smtClean="0">
                <a:solidFill>
                  <a:prstClr val="white"/>
                </a:solidFill>
                <a:ea typeface="Times New Roman" panose="02020603050405020304" pitchFamily="18" charset="0"/>
                <a:cs typeface="Sakkal Majalla" panose="02000000000000000000" pitchFamily="2" charset="-78"/>
              </a:rPr>
              <a:t> الدورات العادية للبرلمان إذا استمرت أربعة أشهر على الأقل بمقتضى مرسوم بشأنه في مجلس الحكومة (الفصلين 65 و92) </a:t>
            </a:r>
            <a:endParaRPr lang="en-US" sz="2800" dirty="0" smtClean="0">
              <a:solidFill>
                <a:prstClr val="white"/>
              </a:solidFill>
              <a:ea typeface="Times New Roman" panose="02020603050405020304" pitchFamily="18" charset="0"/>
              <a:cs typeface="Simplified Arabic" panose="02020603050405020304" pitchFamily="18" charset="-78"/>
            </a:endParaRPr>
          </a:p>
          <a:p>
            <a:pPr marL="342900" indent="-342900" algn="just">
              <a:spcAft>
                <a:spcPts val="600"/>
              </a:spcAft>
              <a:buFont typeface="Times New Roman" panose="02020603050405020304" pitchFamily="18" charset="0"/>
              <a:buChar char="-"/>
              <a:tabLst>
                <a:tab pos="179705" algn="r"/>
                <a:tab pos="539115" algn="r"/>
                <a:tab pos="629285" algn="r"/>
              </a:tabLst>
            </a:pPr>
            <a:r>
              <a:rPr lang="ar-SA" sz="2800" b="1" dirty="0" smtClean="0">
                <a:solidFill>
                  <a:prstClr val="white"/>
                </a:solidFill>
                <a:ea typeface="Times New Roman" panose="02020603050405020304" pitchFamily="18" charset="0"/>
                <a:cs typeface="Sakkal Majalla" panose="02000000000000000000" pitchFamily="2" charset="-78"/>
              </a:rPr>
              <a:t>يتقدم</a:t>
            </a:r>
            <a:r>
              <a:rPr lang="ar-SA" sz="2800" dirty="0" smtClean="0">
                <a:solidFill>
                  <a:prstClr val="white"/>
                </a:solidFill>
                <a:ea typeface="Times New Roman" panose="02020603050405020304" pitchFamily="18" charset="0"/>
                <a:cs typeface="Sakkal Majalla" panose="02000000000000000000" pitchFamily="2" charset="-78"/>
              </a:rPr>
              <a:t> رئيس الحكومة باقتراح القوانين أمام البرلمان. (الفصل 78)</a:t>
            </a:r>
            <a:endParaRPr lang="en-US" sz="2800" dirty="0" smtClean="0">
              <a:solidFill>
                <a:prstClr val="white"/>
              </a:solidFill>
              <a:ea typeface="Times New Roman" panose="02020603050405020304" pitchFamily="18" charset="0"/>
              <a:cs typeface="Simplified Arabic" panose="02020603050405020304" pitchFamily="18" charset="-78"/>
            </a:endParaRPr>
          </a:p>
          <a:p>
            <a:pPr marL="342900" indent="-342900" algn="just">
              <a:spcAft>
                <a:spcPts val="600"/>
              </a:spcAft>
              <a:buFont typeface="Times New Roman" panose="02020603050405020304" pitchFamily="18" charset="0"/>
              <a:buChar char="-"/>
              <a:tabLst>
                <a:tab pos="179705" algn="r"/>
                <a:tab pos="539115" algn="r"/>
                <a:tab pos="629285" algn="r"/>
              </a:tabLst>
            </a:pPr>
            <a:r>
              <a:rPr lang="ar-SA" sz="2800" b="1" dirty="0" smtClean="0">
                <a:solidFill>
                  <a:prstClr val="white"/>
                </a:solidFill>
                <a:ea typeface="Times New Roman" panose="02020603050405020304" pitchFamily="18" charset="0"/>
                <a:cs typeface="Sakkal Majalla" panose="02000000000000000000" pitchFamily="2" charset="-78"/>
              </a:rPr>
              <a:t>يدفع</a:t>
            </a:r>
            <a:r>
              <a:rPr lang="ar-SA" sz="2800" dirty="0" smtClean="0">
                <a:solidFill>
                  <a:prstClr val="white"/>
                </a:solidFill>
                <a:ea typeface="Times New Roman" panose="02020603050405020304" pitchFamily="18" charset="0"/>
                <a:cs typeface="Sakkal Majalla" panose="02000000000000000000" pitchFamily="2" charset="-78"/>
              </a:rPr>
              <a:t> بعدم قبول كل مقترح أو تعديل لا يدخل في مجال القانون. كل خلاف في هذا الشأن تبت فيه المحكمة الدستورية، في أجل ثمانية أيام، بطلب من أحد رئيسي المجلسين، أو من رئيس الحكومة. (الفصل 79)</a:t>
            </a:r>
            <a:endParaRPr lang="en-US" sz="2800" dirty="0" smtClean="0">
              <a:solidFill>
                <a:prstClr val="white"/>
              </a:solidFill>
              <a:ea typeface="Times New Roman" panose="02020603050405020304" pitchFamily="18" charset="0"/>
              <a:cs typeface="Simplified Arabic" panose="02020603050405020304" pitchFamily="18" charset="-78"/>
            </a:endParaRPr>
          </a:p>
          <a:p>
            <a:pPr marL="342900" indent="-342900" algn="just">
              <a:spcAft>
                <a:spcPts val="600"/>
              </a:spcAft>
              <a:buFont typeface="Times New Roman" panose="02020603050405020304" pitchFamily="18" charset="0"/>
              <a:buChar char="-"/>
              <a:tabLst>
                <a:tab pos="179705" algn="r"/>
                <a:tab pos="539115" algn="r"/>
                <a:tab pos="629285" algn="r"/>
              </a:tabLst>
            </a:pPr>
            <a:r>
              <a:rPr lang="ar-SA" sz="2800" b="1" dirty="0" smtClean="0">
                <a:solidFill>
                  <a:prstClr val="white"/>
                </a:solidFill>
                <a:ea typeface="Times New Roman" panose="02020603050405020304" pitchFamily="18" charset="0"/>
                <a:cs typeface="Sakkal Majalla" panose="02000000000000000000" pitchFamily="2" charset="-78"/>
              </a:rPr>
              <a:t>يقدم</a:t>
            </a:r>
            <a:r>
              <a:rPr lang="ar-SA" sz="2800" dirty="0" smtClean="0">
                <a:solidFill>
                  <a:prstClr val="white"/>
                </a:solidFill>
                <a:ea typeface="Times New Roman" panose="02020603050405020304" pitchFamily="18" charset="0"/>
                <a:cs typeface="Sakkal Majalla" panose="02000000000000000000" pitchFamily="2" charset="-78"/>
              </a:rPr>
              <a:t> رئيس الحكومة بعد تعيين الملك لأعضاء الحكومة، أمام مجلسي البرلمان مجتمعين، البرنامج الذي يعتزم تطبيقه. (الفصل 88) كما </a:t>
            </a:r>
            <a:r>
              <a:rPr lang="ar-SA" sz="2800" b="1" dirty="0" smtClean="0">
                <a:solidFill>
                  <a:prstClr val="white"/>
                </a:solidFill>
                <a:ea typeface="Times New Roman" panose="02020603050405020304" pitchFamily="18" charset="0"/>
                <a:cs typeface="Sakkal Majalla" panose="02000000000000000000" pitchFamily="2" charset="-78"/>
              </a:rPr>
              <a:t>يقدم</a:t>
            </a:r>
            <a:r>
              <a:rPr lang="ar-SA" sz="2800" dirty="0" smtClean="0">
                <a:solidFill>
                  <a:prstClr val="white"/>
                </a:solidFill>
                <a:ea typeface="Times New Roman" panose="02020603050405020304" pitchFamily="18" charset="0"/>
                <a:cs typeface="Sakkal Majalla" panose="02000000000000000000" pitchFamily="2" charset="-78"/>
              </a:rPr>
              <a:t> الأجوبة على الأسئلة المتعلقة بالسياسة العامة وتخصص لهذه الأسئلة جلسة واحدة كل شهر،. (الفصل 100) كما </a:t>
            </a:r>
            <a:r>
              <a:rPr lang="ar-SA" sz="2800" b="1" dirty="0" smtClean="0">
                <a:solidFill>
                  <a:prstClr val="white"/>
                </a:solidFill>
                <a:ea typeface="Times New Roman" panose="02020603050405020304" pitchFamily="18" charset="0"/>
                <a:cs typeface="Sakkal Majalla" panose="02000000000000000000" pitchFamily="2" charset="-78"/>
              </a:rPr>
              <a:t>يقدم</a:t>
            </a:r>
            <a:r>
              <a:rPr lang="ar-SA" sz="2800" dirty="0" smtClean="0">
                <a:solidFill>
                  <a:prstClr val="white"/>
                </a:solidFill>
                <a:ea typeface="Times New Roman" panose="02020603050405020304" pitchFamily="18" charset="0"/>
                <a:cs typeface="Sakkal Majalla" panose="02000000000000000000" pitchFamily="2" charset="-78"/>
              </a:rPr>
              <a:t> رئيس الحكومة أمام البرلمان الحصيلة المرحلية لعمل الحكومة (الفصل 101)</a:t>
            </a:r>
            <a:endParaRPr lang="en-US" sz="2800" dirty="0" smtClean="0">
              <a:solidFill>
                <a:prstClr val="white"/>
              </a:solidFill>
              <a:ea typeface="Times New Roman" panose="02020603050405020304" pitchFamily="18" charset="0"/>
              <a:cs typeface="Simplified Arabic" panose="02020603050405020304" pitchFamily="18" charset="-78"/>
            </a:endParaRPr>
          </a:p>
          <a:p>
            <a:pPr marL="342900" indent="-342900" algn="just">
              <a:spcAft>
                <a:spcPts val="600"/>
              </a:spcAft>
              <a:buFont typeface="Times New Roman" panose="02020603050405020304" pitchFamily="18" charset="0"/>
              <a:buChar char="-"/>
              <a:tabLst>
                <a:tab pos="179705" algn="r"/>
                <a:tab pos="539115" algn="r"/>
                <a:tab pos="629285" algn="r"/>
              </a:tabLst>
            </a:pPr>
            <a:r>
              <a:rPr lang="ar-SA" sz="2800" b="1" dirty="0" smtClean="0">
                <a:solidFill>
                  <a:prstClr val="white"/>
                </a:solidFill>
                <a:ea typeface="Times New Roman" panose="02020603050405020304" pitchFamily="18" charset="0"/>
                <a:cs typeface="Sakkal Majalla" panose="02000000000000000000" pitchFamily="2" charset="-78"/>
              </a:rPr>
              <a:t>يبادر</a:t>
            </a:r>
            <a:r>
              <a:rPr lang="ar-SA" sz="2800" dirty="0" smtClean="0">
                <a:solidFill>
                  <a:prstClr val="white"/>
                </a:solidFill>
                <a:ea typeface="Times New Roman" panose="02020603050405020304" pitchFamily="18" charset="0"/>
                <a:cs typeface="Sakkal Majalla" panose="02000000000000000000" pitchFamily="2" charset="-78"/>
              </a:rPr>
              <a:t> بطلب منح الثقة بشأن تصريح يدلي به في موضوع السياسة العامة، أو بشأن نص يطلب الموافقة عليه. (الفصل 103)</a:t>
            </a:r>
            <a:endParaRPr lang="en-US" sz="2800" dirty="0" smtClean="0">
              <a:solidFill>
                <a:prstClr val="white"/>
              </a:solidFill>
              <a:ea typeface="Times New Roman" panose="02020603050405020304" pitchFamily="18" charset="0"/>
              <a:cs typeface="Simplified Arabic" panose="02020603050405020304" pitchFamily="18" charset="-78"/>
            </a:endParaRPr>
          </a:p>
          <a:p>
            <a:pPr marL="342900" indent="-342900" algn="just">
              <a:spcAft>
                <a:spcPts val="600"/>
              </a:spcAft>
              <a:buFont typeface="Times New Roman" panose="02020603050405020304" pitchFamily="18" charset="0"/>
              <a:buChar char="-"/>
              <a:tabLst>
                <a:tab pos="179705" algn="r"/>
                <a:tab pos="539115" algn="r"/>
                <a:tab pos="629285" algn="r"/>
              </a:tabLst>
            </a:pPr>
            <a:r>
              <a:rPr lang="ar-SA" sz="2800" b="1" dirty="0" smtClean="0">
                <a:solidFill>
                  <a:prstClr val="white"/>
                </a:solidFill>
                <a:ea typeface="Times New Roman" panose="02020603050405020304" pitchFamily="18" charset="0"/>
                <a:cs typeface="Sakkal Majalla" panose="02000000000000000000" pitchFamily="2" charset="-78"/>
              </a:rPr>
              <a:t>يحل</a:t>
            </a:r>
            <a:r>
              <a:rPr lang="ar-SA" sz="2800" dirty="0" smtClean="0">
                <a:solidFill>
                  <a:prstClr val="white"/>
                </a:solidFill>
                <a:ea typeface="Times New Roman" panose="02020603050405020304" pitchFamily="18" charset="0"/>
                <a:cs typeface="Sakkal Majalla" panose="02000000000000000000" pitchFamily="2" charset="-78"/>
              </a:rPr>
              <a:t> رئيس الحكومة مجلس النواب. (الفصل 104)</a:t>
            </a:r>
            <a:endParaRPr lang="en-US" sz="2800" dirty="0" smtClean="0">
              <a:solidFill>
                <a:prstClr val="white"/>
              </a:solidFill>
              <a:ea typeface="Times New Roman" panose="02020603050405020304" pitchFamily="18" charset="0"/>
              <a:cs typeface="Simplified Arabic" panose="02020603050405020304" pitchFamily="18" charset="-78"/>
            </a:endParaRPr>
          </a:p>
        </p:txBody>
      </p:sp>
    </p:spTree>
    <p:extLst>
      <p:ext uri="{BB962C8B-B14F-4D97-AF65-F5344CB8AC3E}">
        <p14:creationId xmlns:p14="http://schemas.microsoft.com/office/powerpoint/2010/main" val="81115652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40328" y="887135"/>
            <a:ext cx="11374580" cy="5970865"/>
          </a:xfrm>
          <a:prstGeom prst="rect">
            <a:avLst/>
          </a:prstGeom>
        </p:spPr>
        <p:txBody>
          <a:bodyPr wrap="square">
            <a:spAutoFit/>
          </a:bodyPr>
          <a:lstStyle/>
          <a:p>
            <a:pPr algn="ctr">
              <a:spcBef>
                <a:spcPts val="1800"/>
              </a:spcBef>
              <a:spcAft>
                <a:spcPts val="600"/>
              </a:spcAft>
              <a:tabLst>
                <a:tab pos="539115" algn="r"/>
                <a:tab pos="629285" algn="r"/>
              </a:tabLst>
            </a:pPr>
            <a:r>
              <a:rPr lang="ar-MA" sz="3200" dirty="0" smtClean="0">
                <a:solidFill>
                  <a:prstClr val="white"/>
                </a:solidFill>
                <a:latin typeface="Times New Roman" panose="02020603050405020304" pitchFamily="18" charset="0"/>
                <a:ea typeface="Times New Roman" panose="02020603050405020304" pitchFamily="18" charset="0"/>
                <a:cs typeface="Sakkal Majalla" panose="02000000000000000000" pitchFamily="2" charset="-78"/>
              </a:rPr>
              <a:t>رئيس الحكومة في علاقته مع </a:t>
            </a:r>
            <a:r>
              <a:rPr lang="ar-SA" sz="3200" dirty="0" smtClean="0">
                <a:solidFill>
                  <a:prstClr val="white"/>
                </a:solidFill>
                <a:latin typeface="Times New Roman" panose="02020603050405020304" pitchFamily="18" charset="0"/>
                <a:ea typeface="Times New Roman" panose="02020603050405020304" pitchFamily="18" charset="0"/>
                <a:cs typeface="Sakkal Majalla" panose="02000000000000000000" pitchFamily="2" charset="-78"/>
              </a:rPr>
              <a:t>أعضاء </a:t>
            </a:r>
            <a:r>
              <a:rPr lang="ar-MA" sz="3200" dirty="0" smtClean="0">
                <a:solidFill>
                  <a:prstClr val="white"/>
                </a:solidFill>
                <a:latin typeface="Times New Roman" panose="02020603050405020304" pitchFamily="18" charset="0"/>
                <a:ea typeface="Times New Roman" panose="02020603050405020304" pitchFamily="18" charset="0"/>
                <a:cs typeface="Sakkal Majalla" panose="02000000000000000000" pitchFamily="2" charset="-78"/>
              </a:rPr>
              <a:t>الحكومة</a:t>
            </a:r>
            <a:endParaRPr lang="en-US" sz="3200" b="1" dirty="0" smtClean="0">
              <a:solidFill>
                <a:prstClr val="white"/>
              </a:solidFill>
              <a:latin typeface="Times New Roman" panose="02020603050405020304" pitchFamily="18" charset="0"/>
              <a:ea typeface="Times New Roman" panose="02020603050405020304" pitchFamily="18" charset="0"/>
            </a:endParaRPr>
          </a:p>
          <a:p>
            <a:pPr algn="just">
              <a:spcAft>
                <a:spcPts val="600"/>
              </a:spcAft>
              <a:tabLst>
                <a:tab pos="179705" algn="r"/>
                <a:tab pos="539115" algn="r"/>
                <a:tab pos="629285" algn="r"/>
              </a:tabLst>
            </a:pPr>
            <a:r>
              <a:rPr lang="ar-SA" sz="3200" dirty="0" smtClean="0">
                <a:solidFill>
                  <a:prstClr val="white"/>
                </a:solidFill>
                <a:cs typeface="Sakkal Majalla" panose="02000000000000000000" pitchFamily="2" charset="-78"/>
              </a:rPr>
              <a:t>المهمة الأساسية لرئيس الحكومة هو التنسيق بين الوزارات وقيادة السياسة الفعلية للحكومة، هذا إلى جانب أنه: </a:t>
            </a:r>
            <a:endParaRPr lang="en-US" sz="3200" dirty="0" smtClean="0">
              <a:solidFill>
                <a:prstClr val="white"/>
              </a:solidFill>
            </a:endParaRPr>
          </a:p>
          <a:p>
            <a:pPr algn="just">
              <a:spcAft>
                <a:spcPts val="600"/>
              </a:spcAft>
              <a:tabLst>
                <a:tab pos="179705" algn="r"/>
                <a:tab pos="539115" algn="r"/>
                <a:tab pos="629285" algn="r"/>
              </a:tabLst>
            </a:pPr>
            <a:r>
              <a:rPr lang="ar-SA" sz="3200" b="1" dirty="0" smtClean="0">
                <a:solidFill>
                  <a:prstClr val="white"/>
                </a:solidFill>
                <a:cs typeface="Sakkal Majalla" panose="02000000000000000000" pitchFamily="2" charset="-78"/>
              </a:rPr>
              <a:t>-يمارس</a:t>
            </a:r>
            <a:r>
              <a:rPr lang="ar-SA" sz="3200" dirty="0" smtClean="0">
                <a:solidFill>
                  <a:prstClr val="white"/>
                </a:solidFill>
                <a:cs typeface="Sakkal Majalla" panose="02000000000000000000" pitchFamily="2" charset="-78"/>
              </a:rPr>
              <a:t> رئيس الحكومة السلطة التنظيمية، ويمكن أن يفوض بعض سلطه إلى الوزراء. (الفصل 90) تحمل المقررات التنظيمية، الصادرة عن رئيس الحكومة، التوقيع بالعطف من لدن الوزراء المكلفين بتنفيذها. (الفصل 90 من الدستور). </a:t>
            </a:r>
            <a:endParaRPr lang="en-US" sz="3200" dirty="0" smtClean="0">
              <a:solidFill>
                <a:prstClr val="white"/>
              </a:solidFill>
            </a:endParaRPr>
          </a:p>
          <a:p>
            <a:pPr marL="342900" indent="-342900" algn="just">
              <a:spcAft>
                <a:spcPts val="600"/>
              </a:spcAft>
              <a:buFont typeface="Times New Roman" panose="02020603050405020304" pitchFamily="18" charset="0"/>
              <a:buChar char="-"/>
              <a:tabLst>
                <a:tab pos="179705" algn="r"/>
                <a:tab pos="539115" algn="r"/>
                <a:tab pos="629285" algn="r"/>
              </a:tabLst>
            </a:pPr>
            <a:r>
              <a:rPr lang="ar-SA" sz="3200" b="1" dirty="0" smtClean="0">
                <a:solidFill>
                  <a:prstClr val="white"/>
                </a:solidFill>
                <a:ea typeface="Times New Roman" panose="02020603050405020304" pitchFamily="18" charset="0"/>
                <a:cs typeface="Sakkal Majalla" panose="02000000000000000000" pitchFamily="2" charset="-78"/>
              </a:rPr>
              <a:t>يقوم</a:t>
            </a:r>
            <a:r>
              <a:rPr lang="ar-SA" sz="3200" dirty="0" smtClean="0">
                <a:solidFill>
                  <a:prstClr val="white"/>
                </a:solidFill>
                <a:ea typeface="Times New Roman" panose="02020603050405020304" pitchFamily="18" charset="0"/>
                <a:cs typeface="Sakkal Majalla" panose="02000000000000000000" pitchFamily="2" charset="-78"/>
              </a:rPr>
              <a:t> الوزراء بأداء المهام المسندة إليهم من قبل رئيس الحكومة، (الفصل 93).</a:t>
            </a:r>
            <a:endParaRPr lang="en-US" sz="3200" dirty="0" smtClean="0">
              <a:solidFill>
                <a:prstClr val="white"/>
              </a:solidFill>
              <a:ea typeface="Times New Roman" panose="02020603050405020304" pitchFamily="18" charset="0"/>
              <a:cs typeface="Simplified Arabic" panose="02020603050405020304" pitchFamily="18" charset="-78"/>
            </a:endParaRPr>
          </a:p>
          <a:p>
            <a:pPr marL="342900" indent="-342900" algn="just">
              <a:spcAft>
                <a:spcPts val="600"/>
              </a:spcAft>
              <a:buFont typeface="Times New Roman" panose="02020603050405020304" pitchFamily="18" charset="0"/>
              <a:buChar char="-"/>
              <a:tabLst>
                <a:tab pos="179705" algn="r"/>
                <a:tab pos="539115" algn="r"/>
                <a:tab pos="629285" algn="r"/>
              </a:tabLst>
            </a:pPr>
            <a:r>
              <a:rPr lang="ar-SA" sz="3200" b="1" dirty="0" smtClean="0">
                <a:solidFill>
                  <a:prstClr val="white"/>
                </a:solidFill>
                <a:ea typeface="Times New Roman" panose="02020603050405020304" pitchFamily="18" charset="0"/>
                <a:cs typeface="Sakkal Majalla" panose="02000000000000000000" pitchFamily="2" charset="-78"/>
              </a:rPr>
              <a:t>يعين</a:t>
            </a:r>
            <a:r>
              <a:rPr lang="ar-SA" sz="3200" dirty="0" smtClean="0">
                <a:solidFill>
                  <a:prstClr val="white"/>
                </a:solidFill>
                <a:ea typeface="Times New Roman" panose="02020603050405020304" pitchFamily="18" charset="0"/>
                <a:cs typeface="Sakkal Majalla" panose="02000000000000000000" pitchFamily="2" charset="-78"/>
              </a:rPr>
              <a:t> رئيس الحكومة في الوظائف المدنية في الإدارات العمومية، وفي الوظائف السامية في المؤسسات والمقاولات العمومية. (الفصل 91)</a:t>
            </a:r>
            <a:endParaRPr lang="en-US" sz="3200" dirty="0" smtClean="0">
              <a:solidFill>
                <a:prstClr val="white"/>
              </a:solidFill>
              <a:ea typeface="Times New Roman" panose="02020603050405020304" pitchFamily="18" charset="0"/>
              <a:cs typeface="Simplified Arabic" panose="02020603050405020304" pitchFamily="18" charset="-78"/>
            </a:endParaRPr>
          </a:p>
          <a:p>
            <a:pPr marL="342900" indent="-342900" algn="just">
              <a:spcAft>
                <a:spcPts val="600"/>
              </a:spcAft>
              <a:buFont typeface="Times New Roman" panose="02020603050405020304" pitchFamily="18" charset="0"/>
              <a:buChar char="-"/>
              <a:tabLst>
                <a:tab pos="179705" algn="r"/>
                <a:tab pos="539115" algn="r"/>
                <a:tab pos="629285" algn="r"/>
              </a:tabLst>
            </a:pPr>
            <a:r>
              <a:rPr lang="ar-SA" sz="3200" b="1" dirty="0" smtClean="0">
                <a:solidFill>
                  <a:prstClr val="white"/>
                </a:solidFill>
                <a:ea typeface="Times New Roman" panose="02020603050405020304" pitchFamily="18" charset="0"/>
                <a:cs typeface="Sakkal Majalla" panose="02000000000000000000" pitchFamily="2" charset="-78"/>
              </a:rPr>
              <a:t>يرأس</a:t>
            </a:r>
            <a:r>
              <a:rPr lang="ar-SA" sz="3200" dirty="0" smtClean="0">
                <a:solidFill>
                  <a:prstClr val="white"/>
                </a:solidFill>
                <a:ea typeface="Times New Roman" panose="02020603050405020304" pitchFamily="18" charset="0"/>
                <a:cs typeface="Sakkal Majalla" panose="02000000000000000000" pitchFamily="2" charset="-78"/>
              </a:rPr>
              <a:t> المجلس الحكومي (الفصل 92)</a:t>
            </a:r>
            <a:endParaRPr lang="en-US" sz="3200" dirty="0" smtClean="0">
              <a:solidFill>
                <a:prstClr val="white"/>
              </a:solidFill>
              <a:ea typeface="Times New Roman" panose="02020603050405020304" pitchFamily="18" charset="0"/>
              <a:cs typeface="Simplified Arabic" panose="02020603050405020304" pitchFamily="18" charset="-78"/>
            </a:endParaRPr>
          </a:p>
          <a:p>
            <a:pPr marL="342900" indent="-342900" algn="just">
              <a:spcAft>
                <a:spcPts val="600"/>
              </a:spcAft>
              <a:buFont typeface="Times New Roman" panose="02020603050405020304" pitchFamily="18" charset="0"/>
              <a:buChar char="-"/>
              <a:tabLst>
                <a:tab pos="179705" algn="r"/>
                <a:tab pos="539115" algn="r"/>
                <a:tab pos="629285" algn="r"/>
              </a:tabLst>
            </a:pPr>
            <a:r>
              <a:rPr lang="ar-SA" sz="3200" b="1" dirty="0" smtClean="0">
                <a:solidFill>
                  <a:prstClr val="white"/>
                </a:solidFill>
                <a:ea typeface="Times New Roman" panose="02020603050405020304" pitchFamily="18" charset="0"/>
                <a:cs typeface="Sakkal Majalla" panose="02000000000000000000" pitchFamily="2" charset="-78"/>
              </a:rPr>
              <a:t>يحيل</a:t>
            </a:r>
            <a:r>
              <a:rPr lang="ar-SA" sz="3200" dirty="0" smtClean="0">
                <a:solidFill>
                  <a:prstClr val="white"/>
                </a:solidFill>
                <a:ea typeface="Times New Roman" panose="02020603050405020304" pitchFamily="18" charset="0"/>
                <a:cs typeface="Sakkal Majalla" panose="02000000000000000000" pitchFamily="2" charset="-78"/>
              </a:rPr>
              <a:t> القوانين على المحكمة الدستورية (الفصل 132) و الالتزامات الدولية (الفصل 55)</a:t>
            </a:r>
            <a:endParaRPr lang="en-US" sz="3200" dirty="0" smtClean="0">
              <a:solidFill>
                <a:prstClr val="white"/>
              </a:solidFill>
              <a:ea typeface="Times New Roman" panose="02020603050405020304" pitchFamily="18" charset="0"/>
              <a:cs typeface="Simplified Arabic" panose="02020603050405020304" pitchFamily="18" charset="-78"/>
            </a:endParaRPr>
          </a:p>
        </p:txBody>
      </p:sp>
    </p:spTree>
    <p:extLst>
      <p:ext uri="{BB962C8B-B14F-4D97-AF65-F5344CB8AC3E}">
        <p14:creationId xmlns:p14="http://schemas.microsoft.com/office/powerpoint/2010/main" val="207257691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454727" y="2967335"/>
            <a:ext cx="10377055" cy="3046988"/>
          </a:xfrm>
          <a:prstGeom prst="rect">
            <a:avLst/>
          </a:prstGeom>
        </p:spPr>
        <p:txBody>
          <a:bodyPr wrap="square">
            <a:spAutoFit/>
          </a:bodyPr>
          <a:lstStyle/>
          <a:p>
            <a:pPr algn="just">
              <a:spcAft>
                <a:spcPts val="600"/>
              </a:spcAft>
              <a:tabLst>
                <a:tab pos="179705" algn="r"/>
                <a:tab pos="539115" algn="r"/>
                <a:tab pos="629285" algn="r"/>
              </a:tabLst>
            </a:pPr>
            <a:r>
              <a:rPr lang="ar-SA" sz="4800" dirty="0">
                <a:solidFill>
                  <a:prstClr val="white"/>
                </a:solidFill>
                <a:cs typeface="Sakkal Majalla" panose="02000000000000000000" pitchFamily="2" charset="-78"/>
              </a:rPr>
              <a:t>هذا إلى جانب علاقة رئيس الحكومة مع باقي المؤسسات الدستورية، نجد أن له العضوية في مجلس الوصاية -والعضوية في المجلس الأعلى للأمن وترفع إليه تقرير سنوي من طرف المجلس الأعلى للحسابات</a:t>
            </a:r>
            <a:endParaRPr lang="en-US" sz="4800" dirty="0">
              <a:solidFill>
                <a:prstClr val="white"/>
              </a:solidFill>
            </a:endParaRPr>
          </a:p>
        </p:txBody>
      </p:sp>
    </p:spTree>
    <p:extLst>
      <p:ext uri="{BB962C8B-B14F-4D97-AF65-F5344CB8AC3E}">
        <p14:creationId xmlns:p14="http://schemas.microsoft.com/office/powerpoint/2010/main" val="2000462255"/>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Thème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Thème 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hèm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F46216B-77A9-411A-B9D3-5023FCB70208}"/>
    </a:ext>
  </a:extLst>
</a:theme>
</file>

<file path=ppt/theme/theme3.xml><?xml version="1.0" encoding="utf-8"?>
<a:theme xmlns:a="http://schemas.openxmlformats.org/drawingml/2006/main" name="1_Office Theme">
  <a:themeElements>
    <a:clrScheme name="Thème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Thème 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hèm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F46216B-77A9-411A-B9D3-5023FCB70208}"/>
    </a:ext>
  </a:extLst>
</a:theme>
</file>

<file path=docProps/app.xml><?xml version="1.0" encoding="utf-8"?>
<Properties xmlns="http://schemas.openxmlformats.org/officeDocument/2006/extended-properties" xmlns:vt="http://schemas.openxmlformats.org/officeDocument/2006/docPropsVTypes">
  <TotalTime>0</TotalTime>
  <Words>1993</Words>
  <Application>Microsoft Office PowerPoint</Application>
  <PresentationFormat>Grand écran</PresentationFormat>
  <Paragraphs>73</Paragraphs>
  <Slides>24</Slides>
  <Notes>0</Notes>
  <HiddenSlides>0</HiddenSlides>
  <MMClips>0</MMClips>
  <ScaleCrop>false</ScaleCrop>
  <HeadingPairs>
    <vt:vector size="6" baseType="variant">
      <vt:variant>
        <vt:lpstr>Polices utilisées</vt:lpstr>
      </vt:variant>
      <vt:variant>
        <vt:i4>11</vt:i4>
      </vt:variant>
      <vt:variant>
        <vt:lpstr>Thème</vt:lpstr>
      </vt:variant>
      <vt:variant>
        <vt:i4>3</vt:i4>
      </vt:variant>
      <vt:variant>
        <vt:lpstr>Titres des diapositives</vt:lpstr>
      </vt:variant>
      <vt:variant>
        <vt:i4>24</vt:i4>
      </vt:variant>
    </vt:vector>
  </HeadingPairs>
  <TitlesOfParts>
    <vt:vector size="38" baseType="lpstr">
      <vt:lpstr>Arabic Transparent</vt:lpstr>
      <vt:lpstr>Arabic Typesetting</vt:lpstr>
      <vt:lpstr>Arial</vt:lpstr>
      <vt:lpstr>ArialMT</vt:lpstr>
      <vt:lpstr>Calibri</vt:lpstr>
      <vt:lpstr>Calibri Light</vt:lpstr>
      <vt:lpstr>Sakkal Majalla</vt:lpstr>
      <vt:lpstr>Simplified Arabic</vt:lpstr>
      <vt:lpstr>SKR HEAD1</vt:lpstr>
      <vt:lpstr>Symbol</vt:lpstr>
      <vt:lpstr>Times New Roman</vt:lpstr>
      <vt:lpstr>Thème Office</vt:lpstr>
      <vt:lpstr>Office Theme</vt:lpstr>
      <vt:lpstr>1_Office Theme</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pc</dc:creator>
  <cp:lastModifiedBy>pc</cp:lastModifiedBy>
  <cp:revision>2</cp:revision>
  <dcterms:created xsi:type="dcterms:W3CDTF">2025-05-15T14:21:49Z</dcterms:created>
  <dcterms:modified xsi:type="dcterms:W3CDTF">2025-05-26T22:14:49Z</dcterms:modified>
</cp:coreProperties>
</file>